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5" r:id="rId1"/>
    <p:sldMasterId id="2147483826" r:id="rId2"/>
    <p:sldMasterId id="2147483838" r:id="rId3"/>
    <p:sldMasterId id="2147483892" r:id="rId4"/>
  </p:sldMasterIdLst>
  <p:notesMasterIdLst>
    <p:notesMasterId r:id="rId23"/>
  </p:notesMasterIdLst>
  <p:sldIdLst>
    <p:sldId id="256" r:id="rId5"/>
    <p:sldId id="257" r:id="rId6"/>
    <p:sldId id="260" r:id="rId7"/>
    <p:sldId id="263" r:id="rId8"/>
    <p:sldId id="281" r:id="rId9"/>
    <p:sldId id="282" r:id="rId10"/>
    <p:sldId id="283" r:id="rId11"/>
    <p:sldId id="284" r:id="rId12"/>
    <p:sldId id="266" r:id="rId13"/>
    <p:sldId id="267" r:id="rId14"/>
    <p:sldId id="269" r:id="rId15"/>
    <p:sldId id="271" r:id="rId16"/>
    <p:sldId id="272" r:id="rId17"/>
    <p:sldId id="273" r:id="rId18"/>
    <p:sldId id="270" r:id="rId19"/>
    <p:sldId id="285" r:id="rId20"/>
    <p:sldId id="274" r:id="rId21"/>
    <p:sldId id="276" r:id="rId22"/>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5pPr>
    <a:lvl6pPr marL="2286000" algn="l" defTabSz="914400" rtl="0" eaLnBrk="1" latinLnBrk="0" hangingPunct="1">
      <a:defRPr kern="1200">
        <a:solidFill>
          <a:schemeClr val="tx1"/>
        </a:solidFill>
        <a:latin typeface="Garamond" panose="02020404030301010803" pitchFamily="18" charset="0"/>
        <a:ea typeface="+mn-ea"/>
        <a:cs typeface="+mn-cs"/>
      </a:defRPr>
    </a:lvl6pPr>
    <a:lvl7pPr marL="2743200" algn="l" defTabSz="914400" rtl="0" eaLnBrk="1" latinLnBrk="0" hangingPunct="1">
      <a:defRPr kern="1200">
        <a:solidFill>
          <a:schemeClr val="tx1"/>
        </a:solidFill>
        <a:latin typeface="Garamond" panose="02020404030301010803" pitchFamily="18" charset="0"/>
        <a:ea typeface="+mn-ea"/>
        <a:cs typeface="+mn-cs"/>
      </a:defRPr>
    </a:lvl7pPr>
    <a:lvl8pPr marL="3200400" algn="l" defTabSz="914400" rtl="0" eaLnBrk="1" latinLnBrk="0" hangingPunct="1">
      <a:defRPr kern="1200">
        <a:solidFill>
          <a:schemeClr val="tx1"/>
        </a:solidFill>
        <a:latin typeface="Garamond" panose="02020404030301010803" pitchFamily="18" charset="0"/>
        <a:ea typeface="+mn-ea"/>
        <a:cs typeface="+mn-cs"/>
      </a:defRPr>
    </a:lvl8pPr>
    <a:lvl9pPr marL="3657600" algn="l" defTabSz="914400" rtl="0" eaLnBrk="1" latinLnBrk="0" hangingPunct="1">
      <a:defRPr kern="1200">
        <a:solidFill>
          <a:schemeClr val="tx1"/>
        </a:solidFill>
        <a:latin typeface="Garamond" panose="02020404030301010803"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384A73"/>
    <a:srgbClr val="F15931"/>
    <a:srgbClr val="0084CB"/>
    <a:srgbClr val="0868AB"/>
    <a:srgbClr val="F582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4"/>
    <p:restoredTop sz="77164" autoAdjust="0"/>
  </p:normalViewPr>
  <p:slideViewPr>
    <p:cSldViewPr snapToGrid="0" snapToObjects="1">
      <p:cViewPr varScale="1">
        <p:scale>
          <a:sx n="89" d="100"/>
          <a:sy n="89" d="100"/>
        </p:scale>
        <p:origin x="139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972AC-A688-4DAC-939E-F60995C33A90}"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18F0CF1E-5793-45C2-ABD3-EDE24E739320}">
      <dgm:prSet/>
      <dgm:spPr/>
      <dgm:t>
        <a:bodyPr/>
        <a:lstStyle/>
        <a:p>
          <a:r>
            <a:rPr lang="en-US"/>
            <a:t>Products</a:t>
          </a:r>
        </a:p>
      </dgm:t>
    </dgm:pt>
    <dgm:pt modelId="{F7444A3C-0F82-4FA4-B7B3-815F231CD13A}" type="parTrans" cxnId="{25D55355-F9A7-4042-904F-86BAFB526F99}">
      <dgm:prSet/>
      <dgm:spPr/>
      <dgm:t>
        <a:bodyPr/>
        <a:lstStyle/>
        <a:p>
          <a:endParaRPr lang="en-US"/>
        </a:p>
      </dgm:t>
    </dgm:pt>
    <dgm:pt modelId="{12B0041B-82A3-4EBA-9983-97F2E96EC46A}" type="sibTrans" cxnId="{25D55355-F9A7-4042-904F-86BAFB526F99}">
      <dgm:prSet/>
      <dgm:spPr/>
      <dgm:t>
        <a:bodyPr/>
        <a:lstStyle/>
        <a:p>
          <a:endParaRPr lang="en-US"/>
        </a:p>
      </dgm:t>
    </dgm:pt>
    <dgm:pt modelId="{1E21EF97-E629-4FB7-9B19-21DDB0286AA4}" type="pres">
      <dgm:prSet presAssocID="{852972AC-A688-4DAC-939E-F60995C33A90}" presName="Name0" presStyleCnt="0">
        <dgm:presLayoutVars>
          <dgm:dir/>
          <dgm:animLvl val="lvl"/>
          <dgm:resizeHandles val="exact"/>
        </dgm:presLayoutVars>
      </dgm:prSet>
      <dgm:spPr/>
      <dgm:t>
        <a:bodyPr/>
        <a:lstStyle/>
        <a:p>
          <a:endParaRPr lang="en-US"/>
        </a:p>
      </dgm:t>
    </dgm:pt>
    <dgm:pt modelId="{CF9710F6-1417-4F46-9368-587971E405B4}" type="pres">
      <dgm:prSet presAssocID="{18F0CF1E-5793-45C2-ABD3-EDE24E739320}" presName="composite" presStyleCnt="0"/>
      <dgm:spPr/>
    </dgm:pt>
    <dgm:pt modelId="{CA74BA7B-DDE8-430A-99CF-C9F8A2051985}" type="pres">
      <dgm:prSet presAssocID="{18F0CF1E-5793-45C2-ABD3-EDE24E739320}" presName="parTx" presStyleLbl="alignNode1" presStyleIdx="0" presStyleCnt="1">
        <dgm:presLayoutVars>
          <dgm:chMax val="0"/>
          <dgm:chPref val="0"/>
          <dgm:bulletEnabled val="1"/>
        </dgm:presLayoutVars>
      </dgm:prSet>
      <dgm:spPr/>
      <dgm:t>
        <a:bodyPr/>
        <a:lstStyle/>
        <a:p>
          <a:endParaRPr lang="en-US"/>
        </a:p>
      </dgm:t>
    </dgm:pt>
    <dgm:pt modelId="{6E05F7A9-C43F-48B4-A7FF-0EAE5ADDE993}" type="pres">
      <dgm:prSet presAssocID="{18F0CF1E-5793-45C2-ABD3-EDE24E739320}" presName="desTx" presStyleLbl="alignAccFollowNode1" presStyleIdx="0" presStyleCnt="1">
        <dgm:presLayoutVars>
          <dgm:bulletEnabled val="1"/>
        </dgm:presLayoutVars>
      </dgm:prSet>
      <dgm:spPr/>
    </dgm:pt>
  </dgm:ptLst>
  <dgm:cxnLst>
    <dgm:cxn modelId="{91002914-4F5F-409B-8625-D31ED1244E69}" type="presOf" srcId="{18F0CF1E-5793-45C2-ABD3-EDE24E739320}" destId="{CA74BA7B-DDE8-430A-99CF-C9F8A2051985}" srcOrd="0" destOrd="0" presId="urn:microsoft.com/office/officeart/2005/8/layout/hList1"/>
    <dgm:cxn modelId="{3BF0B6C7-1FA3-434B-8F6B-4377926098E5}" type="presOf" srcId="{852972AC-A688-4DAC-939E-F60995C33A90}" destId="{1E21EF97-E629-4FB7-9B19-21DDB0286AA4}" srcOrd="0" destOrd="0" presId="urn:microsoft.com/office/officeart/2005/8/layout/hList1"/>
    <dgm:cxn modelId="{25D55355-F9A7-4042-904F-86BAFB526F99}" srcId="{852972AC-A688-4DAC-939E-F60995C33A90}" destId="{18F0CF1E-5793-45C2-ABD3-EDE24E739320}" srcOrd="0" destOrd="0" parTransId="{F7444A3C-0F82-4FA4-B7B3-815F231CD13A}" sibTransId="{12B0041B-82A3-4EBA-9983-97F2E96EC46A}"/>
    <dgm:cxn modelId="{3379EA09-4489-4519-AE53-60CB246C04CF}" type="presParOf" srcId="{1E21EF97-E629-4FB7-9B19-21DDB0286AA4}" destId="{CF9710F6-1417-4F46-9368-587971E405B4}" srcOrd="0" destOrd="0" presId="urn:microsoft.com/office/officeart/2005/8/layout/hList1"/>
    <dgm:cxn modelId="{3C54F5BA-F21C-4906-B0E4-7FBFC986D4D6}" type="presParOf" srcId="{CF9710F6-1417-4F46-9368-587971E405B4}" destId="{CA74BA7B-DDE8-430A-99CF-C9F8A2051985}" srcOrd="0" destOrd="0" presId="urn:microsoft.com/office/officeart/2005/8/layout/hList1"/>
    <dgm:cxn modelId="{41FE389C-9779-4872-9865-9B3979A058A2}" type="presParOf" srcId="{CF9710F6-1417-4F46-9368-587971E405B4}" destId="{6E05F7A9-C43F-48B4-A7FF-0EAE5ADDE99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9A6257-611E-48AC-B635-6F430E3D14BE}"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52B667EB-757B-481C-9FC6-F226688B8B73}">
      <dgm:prSet/>
      <dgm:spPr/>
      <dgm:t>
        <a:bodyPr/>
        <a:lstStyle/>
        <a:p>
          <a:r>
            <a:rPr lang="en-US"/>
            <a:t>Category</a:t>
          </a:r>
        </a:p>
      </dgm:t>
    </dgm:pt>
    <dgm:pt modelId="{B2985405-7BCE-4F40-9B64-C1C7FAF197D6}" type="parTrans" cxnId="{2A670DA3-D83B-4613-A3E3-4015C51F7909}">
      <dgm:prSet/>
      <dgm:spPr/>
      <dgm:t>
        <a:bodyPr/>
        <a:lstStyle/>
        <a:p>
          <a:endParaRPr lang="en-US"/>
        </a:p>
      </dgm:t>
    </dgm:pt>
    <dgm:pt modelId="{A70D2A98-9CD0-467E-BAFB-09C5C284A8DD}" type="sibTrans" cxnId="{2A670DA3-D83B-4613-A3E3-4015C51F7909}">
      <dgm:prSet/>
      <dgm:spPr/>
      <dgm:t>
        <a:bodyPr/>
        <a:lstStyle/>
        <a:p>
          <a:endParaRPr lang="en-US"/>
        </a:p>
      </dgm:t>
    </dgm:pt>
    <dgm:pt modelId="{D9A314E9-5574-4A9D-859E-D64533744903}" type="pres">
      <dgm:prSet presAssocID="{209A6257-611E-48AC-B635-6F430E3D14BE}" presName="Name0" presStyleCnt="0">
        <dgm:presLayoutVars>
          <dgm:dir/>
          <dgm:animLvl val="lvl"/>
          <dgm:resizeHandles val="exact"/>
        </dgm:presLayoutVars>
      </dgm:prSet>
      <dgm:spPr/>
      <dgm:t>
        <a:bodyPr/>
        <a:lstStyle/>
        <a:p>
          <a:endParaRPr lang="en-US"/>
        </a:p>
      </dgm:t>
    </dgm:pt>
    <dgm:pt modelId="{5465ACAC-3E8F-4D58-909A-7BD36ACAF202}" type="pres">
      <dgm:prSet presAssocID="{52B667EB-757B-481C-9FC6-F226688B8B73}" presName="composite" presStyleCnt="0"/>
      <dgm:spPr/>
    </dgm:pt>
    <dgm:pt modelId="{78257AA6-D4AD-4D98-B73C-0F8CC62EF683}" type="pres">
      <dgm:prSet presAssocID="{52B667EB-757B-481C-9FC6-F226688B8B73}" presName="parTx" presStyleLbl="alignNode1" presStyleIdx="0" presStyleCnt="1">
        <dgm:presLayoutVars>
          <dgm:chMax val="0"/>
          <dgm:chPref val="0"/>
          <dgm:bulletEnabled val="1"/>
        </dgm:presLayoutVars>
      </dgm:prSet>
      <dgm:spPr/>
      <dgm:t>
        <a:bodyPr/>
        <a:lstStyle/>
        <a:p>
          <a:endParaRPr lang="en-US"/>
        </a:p>
      </dgm:t>
    </dgm:pt>
    <dgm:pt modelId="{62BEFD51-2150-4937-9B56-0EABA9E28452}" type="pres">
      <dgm:prSet presAssocID="{52B667EB-757B-481C-9FC6-F226688B8B73}" presName="desTx" presStyleLbl="alignAccFollowNode1" presStyleIdx="0" presStyleCnt="1">
        <dgm:presLayoutVars>
          <dgm:bulletEnabled val="1"/>
        </dgm:presLayoutVars>
      </dgm:prSet>
      <dgm:spPr/>
    </dgm:pt>
  </dgm:ptLst>
  <dgm:cxnLst>
    <dgm:cxn modelId="{5EC8CB42-84CF-48C5-AE54-65112E818115}" type="presOf" srcId="{52B667EB-757B-481C-9FC6-F226688B8B73}" destId="{78257AA6-D4AD-4D98-B73C-0F8CC62EF683}" srcOrd="0" destOrd="0" presId="urn:microsoft.com/office/officeart/2005/8/layout/hList1"/>
    <dgm:cxn modelId="{4020DF57-7349-43FF-81FA-4FDB29E2DE61}" type="presOf" srcId="{209A6257-611E-48AC-B635-6F430E3D14BE}" destId="{D9A314E9-5574-4A9D-859E-D64533744903}" srcOrd="0" destOrd="0" presId="urn:microsoft.com/office/officeart/2005/8/layout/hList1"/>
    <dgm:cxn modelId="{2A670DA3-D83B-4613-A3E3-4015C51F7909}" srcId="{209A6257-611E-48AC-B635-6F430E3D14BE}" destId="{52B667EB-757B-481C-9FC6-F226688B8B73}" srcOrd="0" destOrd="0" parTransId="{B2985405-7BCE-4F40-9B64-C1C7FAF197D6}" sibTransId="{A70D2A98-9CD0-467E-BAFB-09C5C284A8DD}"/>
    <dgm:cxn modelId="{D5B2A95E-C253-4D76-884A-6FA0FA8B9BAC}" type="presParOf" srcId="{D9A314E9-5574-4A9D-859E-D64533744903}" destId="{5465ACAC-3E8F-4D58-909A-7BD36ACAF202}" srcOrd="0" destOrd="0" presId="urn:microsoft.com/office/officeart/2005/8/layout/hList1"/>
    <dgm:cxn modelId="{54B4D63F-BC5D-4321-865A-45C18C41ACA5}" type="presParOf" srcId="{5465ACAC-3E8F-4D58-909A-7BD36ACAF202}" destId="{78257AA6-D4AD-4D98-B73C-0F8CC62EF683}" srcOrd="0" destOrd="0" presId="urn:microsoft.com/office/officeart/2005/8/layout/hList1"/>
    <dgm:cxn modelId="{A9378526-045A-4D64-9C92-E43794D44E31}" type="presParOf" srcId="{5465ACAC-3E8F-4D58-909A-7BD36ACAF202}" destId="{62BEFD51-2150-4937-9B56-0EABA9E2845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6B9609-D27A-4727-B924-F01D1AE0E00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AB53A784-90D2-46CF-A612-AA88FD209DB0}">
      <dgm:prSet/>
      <dgm:spPr/>
      <dgm:t>
        <a:bodyPr/>
        <a:lstStyle/>
        <a:p>
          <a:r>
            <a:rPr lang="en-US"/>
            <a:t>Brands</a:t>
          </a:r>
        </a:p>
      </dgm:t>
    </dgm:pt>
    <dgm:pt modelId="{4EEA172F-1158-4967-9B43-8691D6968085}" type="parTrans" cxnId="{B70CB2C6-F3A0-49AF-9FED-100656B485B3}">
      <dgm:prSet/>
      <dgm:spPr/>
      <dgm:t>
        <a:bodyPr/>
        <a:lstStyle/>
        <a:p>
          <a:endParaRPr lang="en-US"/>
        </a:p>
      </dgm:t>
    </dgm:pt>
    <dgm:pt modelId="{613F5FAC-12F0-41FD-B556-C0A95BBA798B}" type="sibTrans" cxnId="{B70CB2C6-F3A0-49AF-9FED-100656B485B3}">
      <dgm:prSet/>
      <dgm:spPr/>
      <dgm:t>
        <a:bodyPr/>
        <a:lstStyle/>
        <a:p>
          <a:endParaRPr lang="en-US"/>
        </a:p>
      </dgm:t>
    </dgm:pt>
    <dgm:pt modelId="{3219951E-4F0D-4D22-8759-4C71A66EBCE0}" type="pres">
      <dgm:prSet presAssocID="{7D6B9609-D27A-4727-B924-F01D1AE0E003}" presName="Name0" presStyleCnt="0">
        <dgm:presLayoutVars>
          <dgm:dir/>
          <dgm:animLvl val="lvl"/>
          <dgm:resizeHandles val="exact"/>
        </dgm:presLayoutVars>
      </dgm:prSet>
      <dgm:spPr/>
      <dgm:t>
        <a:bodyPr/>
        <a:lstStyle/>
        <a:p>
          <a:endParaRPr lang="en-US"/>
        </a:p>
      </dgm:t>
    </dgm:pt>
    <dgm:pt modelId="{69C6DD55-98CE-4A91-A39F-BC81748F3B63}" type="pres">
      <dgm:prSet presAssocID="{AB53A784-90D2-46CF-A612-AA88FD209DB0}" presName="composite" presStyleCnt="0"/>
      <dgm:spPr/>
    </dgm:pt>
    <dgm:pt modelId="{A307CDE5-7B68-443E-8591-5931153F10F2}" type="pres">
      <dgm:prSet presAssocID="{AB53A784-90D2-46CF-A612-AA88FD209DB0}" presName="parTx" presStyleLbl="alignNode1" presStyleIdx="0" presStyleCnt="1">
        <dgm:presLayoutVars>
          <dgm:chMax val="0"/>
          <dgm:chPref val="0"/>
          <dgm:bulletEnabled val="1"/>
        </dgm:presLayoutVars>
      </dgm:prSet>
      <dgm:spPr/>
      <dgm:t>
        <a:bodyPr/>
        <a:lstStyle/>
        <a:p>
          <a:endParaRPr lang="en-US"/>
        </a:p>
      </dgm:t>
    </dgm:pt>
    <dgm:pt modelId="{060E3E22-E292-42E7-92FD-41CA5894B014}" type="pres">
      <dgm:prSet presAssocID="{AB53A784-90D2-46CF-A612-AA88FD209DB0}" presName="desTx" presStyleLbl="alignAccFollowNode1" presStyleIdx="0" presStyleCnt="1">
        <dgm:presLayoutVars>
          <dgm:bulletEnabled val="1"/>
        </dgm:presLayoutVars>
      </dgm:prSet>
      <dgm:spPr/>
    </dgm:pt>
  </dgm:ptLst>
  <dgm:cxnLst>
    <dgm:cxn modelId="{3E382238-DA60-4779-BC88-BC30BCE923A9}" type="presOf" srcId="{AB53A784-90D2-46CF-A612-AA88FD209DB0}" destId="{A307CDE5-7B68-443E-8591-5931153F10F2}" srcOrd="0" destOrd="0" presId="urn:microsoft.com/office/officeart/2005/8/layout/hList1"/>
    <dgm:cxn modelId="{B70CB2C6-F3A0-49AF-9FED-100656B485B3}" srcId="{7D6B9609-D27A-4727-B924-F01D1AE0E003}" destId="{AB53A784-90D2-46CF-A612-AA88FD209DB0}" srcOrd="0" destOrd="0" parTransId="{4EEA172F-1158-4967-9B43-8691D6968085}" sibTransId="{613F5FAC-12F0-41FD-B556-C0A95BBA798B}"/>
    <dgm:cxn modelId="{FBA558B2-ABD2-4B6B-8F74-F26BDC005F6A}" type="presOf" srcId="{7D6B9609-D27A-4727-B924-F01D1AE0E003}" destId="{3219951E-4F0D-4D22-8759-4C71A66EBCE0}" srcOrd="0" destOrd="0" presId="urn:microsoft.com/office/officeart/2005/8/layout/hList1"/>
    <dgm:cxn modelId="{4FB42272-AF37-4147-A22F-AD76E6A33A8C}" type="presParOf" srcId="{3219951E-4F0D-4D22-8759-4C71A66EBCE0}" destId="{69C6DD55-98CE-4A91-A39F-BC81748F3B63}" srcOrd="0" destOrd="0" presId="urn:microsoft.com/office/officeart/2005/8/layout/hList1"/>
    <dgm:cxn modelId="{BAEF1EA6-FC46-4733-BD6A-2006701D78EB}" type="presParOf" srcId="{69C6DD55-98CE-4A91-A39F-BC81748F3B63}" destId="{A307CDE5-7B68-443E-8591-5931153F10F2}" srcOrd="0" destOrd="0" presId="urn:microsoft.com/office/officeart/2005/8/layout/hList1"/>
    <dgm:cxn modelId="{FEC0B30D-EFB2-4A34-9D8F-A760E3788487}" type="presParOf" srcId="{69C6DD55-98CE-4A91-A39F-BC81748F3B63}" destId="{060E3E22-E292-42E7-92FD-41CA5894B014}"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2C63EB-C4B8-460F-ABB6-133C21B32AD6}"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A50F8DFD-5CA0-46FB-94B4-350FF6C8BF56}">
      <dgm:prSet/>
      <dgm:spPr/>
      <dgm:t>
        <a:bodyPr/>
        <a:lstStyle/>
        <a:p>
          <a:r>
            <a:rPr lang="en-US"/>
            <a:t>Orders</a:t>
          </a:r>
        </a:p>
      </dgm:t>
    </dgm:pt>
    <dgm:pt modelId="{D6E7FDD6-8474-4905-90CF-FC046842B4F3}" type="parTrans" cxnId="{A743CD4E-1AC4-4A67-A8EF-6D40201F742D}">
      <dgm:prSet/>
      <dgm:spPr/>
      <dgm:t>
        <a:bodyPr/>
        <a:lstStyle/>
        <a:p>
          <a:endParaRPr lang="en-US"/>
        </a:p>
      </dgm:t>
    </dgm:pt>
    <dgm:pt modelId="{3E8E3EA8-8CF9-4A53-AA95-25BB2EB6245F}" type="sibTrans" cxnId="{A743CD4E-1AC4-4A67-A8EF-6D40201F742D}">
      <dgm:prSet/>
      <dgm:spPr/>
      <dgm:t>
        <a:bodyPr/>
        <a:lstStyle/>
        <a:p>
          <a:endParaRPr lang="en-US"/>
        </a:p>
      </dgm:t>
    </dgm:pt>
    <dgm:pt modelId="{34D53ABC-F61B-4C89-A48F-3212FBADFCD7}" type="pres">
      <dgm:prSet presAssocID="{5E2C63EB-C4B8-460F-ABB6-133C21B32AD6}" presName="Name0" presStyleCnt="0">
        <dgm:presLayoutVars>
          <dgm:dir/>
          <dgm:animLvl val="lvl"/>
          <dgm:resizeHandles val="exact"/>
        </dgm:presLayoutVars>
      </dgm:prSet>
      <dgm:spPr/>
      <dgm:t>
        <a:bodyPr/>
        <a:lstStyle/>
        <a:p>
          <a:endParaRPr lang="en-US"/>
        </a:p>
      </dgm:t>
    </dgm:pt>
    <dgm:pt modelId="{B16649C2-AA56-4C68-A09F-4E82925F0A56}" type="pres">
      <dgm:prSet presAssocID="{A50F8DFD-5CA0-46FB-94B4-350FF6C8BF56}" presName="composite" presStyleCnt="0"/>
      <dgm:spPr/>
    </dgm:pt>
    <dgm:pt modelId="{D92E8D97-04CD-4CE6-9C54-D79ACFE6C618}" type="pres">
      <dgm:prSet presAssocID="{A50F8DFD-5CA0-46FB-94B4-350FF6C8BF56}" presName="parTx" presStyleLbl="alignNode1" presStyleIdx="0" presStyleCnt="1">
        <dgm:presLayoutVars>
          <dgm:chMax val="0"/>
          <dgm:chPref val="0"/>
          <dgm:bulletEnabled val="1"/>
        </dgm:presLayoutVars>
      </dgm:prSet>
      <dgm:spPr/>
      <dgm:t>
        <a:bodyPr/>
        <a:lstStyle/>
        <a:p>
          <a:endParaRPr lang="en-US"/>
        </a:p>
      </dgm:t>
    </dgm:pt>
    <dgm:pt modelId="{880087D4-D4A6-4596-9F50-43CE0041920D}" type="pres">
      <dgm:prSet presAssocID="{A50F8DFD-5CA0-46FB-94B4-350FF6C8BF56}" presName="desTx" presStyleLbl="alignAccFollowNode1" presStyleIdx="0" presStyleCnt="1">
        <dgm:presLayoutVars>
          <dgm:bulletEnabled val="1"/>
        </dgm:presLayoutVars>
      </dgm:prSet>
      <dgm:spPr/>
    </dgm:pt>
  </dgm:ptLst>
  <dgm:cxnLst>
    <dgm:cxn modelId="{A743CD4E-1AC4-4A67-A8EF-6D40201F742D}" srcId="{5E2C63EB-C4B8-460F-ABB6-133C21B32AD6}" destId="{A50F8DFD-5CA0-46FB-94B4-350FF6C8BF56}" srcOrd="0" destOrd="0" parTransId="{D6E7FDD6-8474-4905-90CF-FC046842B4F3}" sibTransId="{3E8E3EA8-8CF9-4A53-AA95-25BB2EB6245F}"/>
    <dgm:cxn modelId="{6E9D06BA-491B-4ACB-9A74-8E34CB25BBCC}" type="presOf" srcId="{A50F8DFD-5CA0-46FB-94B4-350FF6C8BF56}" destId="{D92E8D97-04CD-4CE6-9C54-D79ACFE6C618}" srcOrd="0" destOrd="0" presId="urn:microsoft.com/office/officeart/2005/8/layout/hList1"/>
    <dgm:cxn modelId="{E324D8FA-2155-48A9-BC6E-8162B83CAEB2}" type="presOf" srcId="{5E2C63EB-C4B8-460F-ABB6-133C21B32AD6}" destId="{34D53ABC-F61B-4C89-A48F-3212FBADFCD7}" srcOrd="0" destOrd="0" presId="urn:microsoft.com/office/officeart/2005/8/layout/hList1"/>
    <dgm:cxn modelId="{6245EC86-BA3C-488D-977A-ED913DF771E9}" type="presParOf" srcId="{34D53ABC-F61B-4C89-A48F-3212FBADFCD7}" destId="{B16649C2-AA56-4C68-A09F-4E82925F0A56}" srcOrd="0" destOrd="0" presId="urn:microsoft.com/office/officeart/2005/8/layout/hList1"/>
    <dgm:cxn modelId="{EF2A6CBA-9D55-4806-9B7E-E6DFDBBF511F}" type="presParOf" srcId="{B16649C2-AA56-4C68-A09F-4E82925F0A56}" destId="{D92E8D97-04CD-4CE6-9C54-D79ACFE6C618}" srcOrd="0" destOrd="0" presId="urn:microsoft.com/office/officeart/2005/8/layout/hList1"/>
    <dgm:cxn modelId="{3241E262-8DEF-4972-9E09-95D37B705247}" type="presParOf" srcId="{B16649C2-AA56-4C68-A09F-4E82925F0A56}" destId="{880087D4-D4A6-4596-9F50-43CE0041920D}" srcOrd="1" destOrd="0" presId="urn:microsoft.com/office/officeart/2005/8/layout/hLis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DBF159-FA5B-4BFD-BF3B-6B2F184F707D}"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72874761-BE25-424C-A955-B86FDA23A074}">
      <dgm:prSet/>
      <dgm:spPr/>
      <dgm:t>
        <a:bodyPr/>
        <a:lstStyle/>
        <a:p>
          <a:r>
            <a:rPr lang="en-US"/>
            <a:t>Users</a:t>
          </a:r>
        </a:p>
      </dgm:t>
    </dgm:pt>
    <dgm:pt modelId="{38A02D18-412E-4EC4-9AE6-C949B1AFD393}" type="parTrans" cxnId="{54B5C930-008E-4C43-97AC-AD9363638E95}">
      <dgm:prSet/>
      <dgm:spPr/>
      <dgm:t>
        <a:bodyPr/>
        <a:lstStyle/>
        <a:p>
          <a:endParaRPr lang="en-US"/>
        </a:p>
      </dgm:t>
    </dgm:pt>
    <dgm:pt modelId="{EE4EC9DC-87BE-4E4E-96C4-22A263F1B7DC}" type="sibTrans" cxnId="{54B5C930-008E-4C43-97AC-AD9363638E95}">
      <dgm:prSet/>
      <dgm:spPr/>
      <dgm:t>
        <a:bodyPr/>
        <a:lstStyle/>
        <a:p>
          <a:endParaRPr lang="en-US"/>
        </a:p>
      </dgm:t>
    </dgm:pt>
    <dgm:pt modelId="{CF1E6304-760D-47D3-966F-7B44AA19AD04}" type="pres">
      <dgm:prSet presAssocID="{02DBF159-FA5B-4BFD-BF3B-6B2F184F707D}" presName="Name0" presStyleCnt="0">
        <dgm:presLayoutVars>
          <dgm:dir/>
          <dgm:animLvl val="lvl"/>
          <dgm:resizeHandles val="exact"/>
        </dgm:presLayoutVars>
      </dgm:prSet>
      <dgm:spPr/>
      <dgm:t>
        <a:bodyPr/>
        <a:lstStyle/>
        <a:p>
          <a:endParaRPr lang="en-US"/>
        </a:p>
      </dgm:t>
    </dgm:pt>
    <dgm:pt modelId="{4E0BB548-5802-4791-849F-E18353CAF6CE}" type="pres">
      <dgm:prSet presAssocID="{72874761-BE25-424C-A955-B86FDA23A074}" presName="composite" presStyleCnt="0"/>
      <dgm:spPr/>
    </dgm:pt>
    <dgm:pt modelId="{3C341F59-49C3-4A2F-A9F9-E1F3FE13C0EB}" type="pres">
      <dgm:prSet presAssocID="{72874761-BE25-424C-A955-B86FDA23A074}" presName="parTx" presStyleLbl="alignNode1" presStyleIdx="0" presStyleCnt="1">
        <dgm:presLayoutVars>
          <dgm:chMax val="0"/>
          <dgm:chPref val="0"/>
          <dgm:bulletEnabled val="1"/>
        </dgm:presLayoutVars>
      </dgm:prSet>
      <dgm:spPr/>
      <dgm:t>
        <a:bodyPr/>
        <a:lstStyle/>
        <a:p>
          <a:endParaRPr lang="en-US"/>
        </a:p>
      </dgm:t>
    </dgm:pt>
    <dgm:pt modelId="{D9BB568E-6BB1-4AB9-86F3-6D5BCA9E66DF}" type="pres">
      <dgm:prSet presAssocID="{72874761-BE25-424C-A955-B86FDA23A074}" presName="desTx" presStyleLbl="alignAccFollowNode1" presStyleIdx="0" presStyleCnt="1">
        <dgm:presLayoutVars>
          <dgm:bulletEnabled val="1"/>
        </dgm:presLayoutVars>
      </dgm:prSet>
      <dgm:spPr/>
    </dgm:pt>
  </dgm:ptLst>
  <dgm:cxnLst>
    <dgm:cxn modelId="{73FA7D2B-D1B5-41A0-A808-9699C86697B4}" type="presOf" srcId="{72874761-BE25-424C-A955-B86FDA23A074}" destId="{3C341F59-49C3-4A2F-A9F9-E1F3FE13C0EB}" srcOrd="0" destOrd="0" presId="urn:microsoft.com/office/officeart/2005/8/layout/hList1"/>
    <dgm:cxn modelId="{54B5C930-008E-4C43-97AC-AD9363638E95}" srcId="{02DBF159-FA5B-4BFD-BF3B-6B2F184F707D}" destId="{72874761-BE25-424C-A955-B86FDA23A074}" srcOrd="0" destOrd="0" parTransId="{38A02D18-412E-4EC4-9AE6-C949B1AFD393}" sibTransId="{EE4EC9DC-87BE-4E4E-96C4-22A263F1B7DC}"/>
    <dgm:cxn modelId="{2D8E42EE-3295-42CF-A594-08ACF07029CF}" type="presOf" srcId="{02DBF159-FA5B-4BFD-BF3B-6B2F184F707D}" destId="{CF1E6304-760D-47D3-966F-7B44AA19AD04}" srcOrd="0" destOrd="0" presId="urn:microsoft.com/office/officeart/2005/8/layout/hList1"/>
    <dgm:cxn modelId="{5B8392C8-0DAE-4385-838C-F9EF74C5E04B}" type="presParOf" srcId="{CF1E6304-760D-47D3-966F-7B44AA19AD04}" destId="{4E0BB548-5802-4791-849F-E18353CAF6CE}" srcOrd="0" destOrd="0" presId="urn:microsoft.com/office/officeart/2005/8/layout/hList1"/>
    <dgm:cxn modelId="{2F6ED0B2-EFCF-4FF1-88C5-1A10F6AF5365}" type="presParOf" srcId="{4E0BB548-5802-4791-849F-E18353CAF6CE}" destId="{3C341F59-49C3-4A2F-A9F9-E1F3FE13C0EB}" srcOrd="0" destOrd="0" presId="urn:microsoft.com/office/officeart/2005/8/layout/hList1"/>
    <dgm:cxn modelId="{37F0C8C6-7BF1-4DF9-8415-FDC3B921EBF7}" type="presParOf" srcId="{4E0BB548-5802-4791-849F-E18353CAF6CE}" destId="{D9BB568E-6BB1-4AB9-86F3-6D5BCA9E66DF}" srcOrd="1" destOrd="0" presId="urn:microsoft.com/office/officeart/2005/8/layout/hList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C6E20A-51AB-477A-92FA-1867B900BB1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F6D47A5-2413-458B-9363-C3667C4F76CC}">
      <dgm:prSet/>
      <dgm:spPr/>
      <dgm:t>
        <a:bodyPr/>
        <a:lstStyle/>
        <a:p>
          <a:r>
            <a:rPr lang="en-US"/>
            <a:t>Order</a:t>
          </a:r>
          <a:br>
            <a:rPr lang="en-US"/>
          </a:br>
          <a:r>
            <a:rPr lang="en-US"/>
            <a:t>Details</a:t>
          </a:r>
        </a:p>
      </dgm:t>
    </dgm:pt>
    <dgm:pt modelId="{00196977-2EEB-4D9C-B376-1CD9E2C06643}" type="parTrans" cxnId="{A0B3E3FF-0C0E-44D8-A317-80AC61525EE9}">
      <dgm:prSet/>
      <dgm:spPr/>
      <dgm:t>
        <a:bodyPr/>
        <a:lstStyle/>
        <a:p>
          <a:endParaRPr lang="en-US"/>
        </a:p>
      </dgm:t>
    </dgm:pt>
    <dgm:pt modelId="{B4415A22-F997-49FE-98AA-49DDCCBA398A}" type="sibTrans" cxnId="{A0B3E3FF-0C0E-44D8-A317-80AC61525EE9}">
      <dgm:prSet/>
      <dgm:spPr/>
      <dgm:t>
        <a:bodyPr/>
        <a:lstStyle/>
        <a:p>
          <a:endParaRPr lang="en-US"/>
        </a:p>
      </dgm:t>
    </dgm:pt>
    <dgm:pt modelId="{F9CFC415-20F2-47F9-8B74-0A9E518D7525}" type="pres">
      <dgm:prSet presAssocID="{66C6E20A-51AB-477A-92FA-1867B900BB1C}" presName="Name0" presStyleCnt="0">
        <dgm:presLayoutVars>
          <dgm:dir/>
          <dgm:animLvl val="lvl"/>
          <dgm:resizeHandles val="exact"/>
        </dgm:presLayoutVars>
      </dgm:prSet>
      <dgm:spPr/>
      <dgm:t>
        <a:bodyPr/>
        <a:lstStyle/>
        <a:p>
          <a:endParaRPr lang="en-US"/>
        </a:p>
      </dgm:t>
    </dgm:pt>
    <dgm:pt modelId="{D6EAB91A-055B-4368-AC41-18D733071E85}" type="pres">
      <dgm:prSet presAssocID="{DF6D47A5-2413-458B-9363-C3667C4F76CC}" presName="composite" presStyleCnt="0"/>
      <dgm:spPr/>
    </dgm:pt>
    <dgm:pt modelId="{EC71401F-D7E4-4464-84E2-33A36591374F}" type="pres">
      <dgm:prSet presAssocID="{DF6D47A5-2413-458B-9363-C3667C4F76CC}" presName="parTx" presStyleLbl="alignNode1" presStyleIdx="0" presStyleCnt="1" custAng="0" custScaleY="160170" custLinFactNeighborY="-57731">
        <dgm:presLayoutVars>
          <dgm:chMax val="0"/>
          <dgm:chPref val="0"/>
          <dgm:bulletEnabled val="1"/>
        </dgm:presLayoutVars>
      </dgm:prSet>
      <dgm:spPr/>
      <dgm:t>
        <a:bodyPr/>
        <a:lstStyle/>
        <a:p>
          <a:endParaRPr lang="en-US"/>
        </a:p>
      </dgm:t>
    </dgm:pt>
    <dgm:pt modelId="{74B305D8-838C-47B0-98A3-A25611C405A1}" type="pres">
      <dgm:prSet presAssocID="{DF6D47A5-2413-458B-9363-C3667C4F76CC}" presName="desTx" presStyleLbl="alignAccFollowNode1" presStyleIdx="0" presStyleCnt="1" custScaleY="100000" custLinFactNeighborY="-22562">
        <dgm:presLayoutVars>
          <dgm:bulletEnabled val="1"/>
        </dgm:presLayoutVars>
      </dgm:prSet>
      <dgm:spPr/>
    </dgm:pt>
  </dgm:ptLst>
  <dgm:cxnLst>
    <dgm:cxn modelId="{A0B3E3FF-0C0E-44D8-A317-80AC61525EE9}" srcId="{66C6E20A-51AB-477A-92FA-1867B900BB1C}" destId="{DF6D47A5-2413-458B-9363-C3667C4F76CC}" srcOrd="0" destOrd="0" parTransId="{00196977-2EEB-4D9C-B376-1CD9E2C06643}" sibTransId="{B4415A22-F997-49FE-98AA-49DDCCBA398A}"/>
    <dgm:cxn modelId="{DCEB2E43-8D76-4166-AB64-3D7CC0CF141A}" type="presOf" srcId="{66C6E20A-51AB-477A-92FA-1867B900BB1C}" destId="{F9CFC415-20F2-47F9-8B74-0A9E518D7525}" srcOrd="0" destOrd="0" presId="urn:microsoft.com/office/officeart/2005/8/layout/hList1"/>
    <dgm:cxn modelId="{47C469FF-DE3A-4EFD-9E81-E330A4103C4A}" type="presOf" srcId="{DF6D47A5-2413-458B-9363-C3667C4F76CC}" destId="{EC71401F-D7E4-4464-84E2-33A36591374F}" srcOrd="0" destOrd="0" presId="urn:microsoft.com/office/officeart/2005/8/layout/hList1"/>
    <dgm:cxn modelId="{96A058C4-133D-4900-AF9A-35A0E57F6E80}" type="presParOf" srcId="{F9CFC415-20F2-47F9-8B74-0A9E518D7525}" destId="{D6EAB91A-055B-4368-AC41-18D733071E85}" srcOrd="0" destOrd="0" presId="urn:microsoft.com/office/officeart/2005/8/layout/hList1"/>
    <dgm:cxn modelId="{5C18D78B-0916-4A5B-82B2-7DE4F979D24B}" type="presParOf" srcId="{D6EAB91A-055B-4368-AC41-18D733071E85}" destId="{EC71401F-D7E4-4464-84E2-33A36591374F}" srcOrd="0" destOrd="0" presId="urn:microsoft.com/office/officeart/2005/8/layout/hList1"/>
    <dgm:cxn modelId="{63483C68-8289-453F-818E-BE28BEE127BC}" type="presParOf" srcId="{D6EAB91A-055B-4368-AC41-18D733071E85}" destId="{74B305D8-838C-47B0-98A3-A25611C405A1}" srcOrd="1" destOrd="0" presId="urn:microsoft.com/office/officeart/2005/8/layout/hList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4BA7B-DDE8-430A-99CF-C9F8A2051985}">
      <dsp:nvSpPr>
        <dsp:cNvPr id="0" name=""/>
        <dsp:cNvSpPr/>
      </dsp:nvSpPr>
      <dsp:spPr>
        <a:xfrm>
          <a:off x="0" y="24434"/>
          <a:ext cx="1371600" cy="489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a:t>Products</a:t>
          </a:r>
        </a:p>
      </dsp:txBody>
      <dsp:txXfrm>
        <a:off x="0" y="24434"/>
        <a:ext cx="1371600" cy="489600"/>
      </dsp:txXfrm>
    </dsp:sp>
    <dsp:sp modelId="{6E05F7A9-C43F-48B4-A7FF-0EAE5ADDE993}">
      <dsp:nvSpPr>
        <dsp:cNvPr id="0" name=""/>
        <dsp:cNvSpPr/>
      </dsp:nvSpPr>
      <dsp:spPr>
        <a:xfrm>
          <a:off x="0" y="514034"/>
          <a:ext cx="1371600" cy="74663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57AA6-D4AD-4D98-B73C-0F8CC62EF683}">
      <dsp:nvSpPr>
        <dsp:cNvPr id="0" name=""/>
        <dsp:cNvSpPr/>
      </dsp:nvSpPr>
      <dsp:spPr>
        <a:xfrm>
          <a:off x="0" y="24434"/>
          <a:ext cx="1371600" cy="489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a:t>Category</a:t>
          </a:r>
        </a:p>
      </dsp:txBody>
      <dsp:txXfrm>
        <a:off x="0" y="24434"/>
        <a:ext cx="1371600" cy="489600"/>
      </dsp:txXfrm>
    </dsp:sp>
    <dsp:sp modelId="{62BEFD51-2150-4937-9B56-0EABA9E28452}">
      <dsp:nvSpPr>
        <dsp:cNvPr id="0" name=""/>
        <dsp:cNvSpPr/>
      </dsp:nvSpPr>
      <dsp:spPr>
        <a:xfrm>
          <a:off x="0" y="514034"/>
          <a:ext cx="1371600" cy="74663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7CDE5-7B68-443E-8591-5931153F10F2}">
      <dsp:nvSpPr>
        <dsp:cNvPr id="0" name=""/>
        <dsp:cNvSpPr/>
      </dsp:nvSpPr>
      <dsp:spPr>
        <a:xfrm>
          <a:off x="0" y="24434"/>
          <a:ext cx="1371600" cy="489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a:t>Brands</a:t>
          </a:r>
        </a:p>
      </dsp:txBody>
      <dsp:txXfrm>
        <a:off x="0" y="24434"/>
        <a:ext cx="1371600" cy="489600"/>
      </dsp:txXfrm>
    </dsp:sp>
    <dsp:sp modelId="{060E3E22-E292-42E7-92FD-41CA5894B014}">
      <dsp:nvSpPr>
        <dsp:cNvPr id="0" name=""/>
        <dsp:cNvSpPr/>
      </dsp:nvSpPr>
      <dsp:spPr>
        <a:xfrm>
          <a:off x="0" y="514034"/>
          <a:ext cx="1371600" cy="74663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E8D97-04CD-4CE6-9C54-D79ACFE6C618}">
      <dsp:nvSpPr>
        <dsp:cNvPr id="0" name=""/>
        <dsp:cNvSpPr/>
      </dsp:nvSpPr>
      <dsp:spPr>
        <a:xfrm>
          <a:off x="0" y="24434"/>
          <a:ext cx="1371600" cy="489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a:t>Orders</a:t>
          </a:r>
        </a:p>
      </dsp:txBody>
      <dsp:txXfrm>
        <a:off x="0" y="24434"/>
        <a:ext cx="1371600" cy="489600"/>
      </dsp:txXfrm>
    </dsp:sp>
    <dsp:sp modelId="{880087D4-D4A6-4596-9F50-43CE0041920D}">
      <dsp:nvSpPr>
        <dsp:cNvPr id="0" name=""/>
        <dsp:cNvSpPr/>
      </dsp:nvSpPr>
      <dsp:spPr>
        <a:xfrm>
          <a:off x="0" y="514034"/>
          <a:ext cx="1371600" cy="74663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41F59-49C3-4A2F-A9F9-E1F3FE13C0EB}">
      <dsp:nvSpPr>
        <dsp:cNvPr id="0" name=""/>
        <dsp:cNvSpPr/>
      </dsp:nvSpPr>
      <dsp:spPr>
        <a:xfrm>
          <a:off x="0" y="24434"/>
          <a:ext cx="1276348" cy="4896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a:t>Users</a:t>
          </a:r>
        </a:p>
      </dsp:txBody>
      <dsp:txXfrm>
        <a:off x="0" y="24434"/>
        <a:ext cx="1276348" cy="489600"/>
      </dsp:txXfrm>
    </dsp:sp>
    <dsp:sp modelId="{D9BB568E-6BB1-4AB9-86F3-6D5BCA9E66DF}">
      <dsp:nvSpPr>
        <dsp:cNvPr id="0" name=""/>
        <dsp:cNvSpPr/>
      </dsp:nvSpPr>
      <dsp:spPr>
        <a:xfrm>
          <a:off x="0" y="514034"/>
          <a:ext cx="1276348" cy="74663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1401F-D7E4-4464-84E2-33A36591374F}">
      <dsp:nvSpPr>
        <dsp:cNvPr id="0" name=""/>
        <dsp:cNvSpPr/>
      </dsp:nvSpPr>
      <dsp:spPr>
        <a:xfrm>
          <a:off x="0" y="0"/>
          <a:ext cx="1490077" cy="922699"/>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a:t>Order</a:t>
          </a:r>
          <a:br>
            <a:rPr lang="en-US" sz="1700" kern="1200"/>
          </a:br>
          <a:r>
            <a:rPr lang="en-US" sz="1700" kern="1200"/>
            <a:t>Details</a:t>
          </a:r>
        </a:p>
      </dsp:txBody>
      <dsp:txXfrm>
        <a:off x="0" y="0"/>
        <a:ext cx="1490077" cy="922699"/>
      </dsp:txXfrm>
    </dsp:sp>
    <dsp:sp modelId="{74B305D8-838C-47B0-98A3-A25611C405A1}">
      <dsp:nvSpPr>
        <dsp:cNvPr id="0" name=""/>
        <dsp:cNvSpPr/>
      </dsp:nvSpPr>
      <dsp:spPr>
        <a:xfrm>
          <a:off x="0" y="658981"/>
          <a:ext cx="1490077" cy="74663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Shape 3">
            <a:extLst>
              <a:ext uri="{FF2B5EF4-FFF2-40B4-BE49-F238E27FC236}">
                <a16:creationId xmlns:a16="http://schemas.microsoft.com/office/drawing/2014/main" id="{2AEFA062-6E4B-493D-A87F-D044DCA32492}"/>
              </a:ext>
            </a:extLst>
          </p:cNvPr>
          <p:cNvSpPr>
            <a:spLocks noGrp="1" noRot="1" noChangeAspec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 name="Shape 4">
            <a:extLst>
              <a:ext uri="{FF2B5EF4-FFF2-40B4-BE49-F238E27FC236}">
                <a16:creationId xmlns:a16="http://schemas.microsoft.com/office/drawing/2014/main" id="{D50D8C16-E79B-4EB5-9299-996090C5057D}"/>
              </a:ext>
            </a:extLst>
          </p:cNvPr>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cSld>
  <p:clrMap bg1="lt1" tx1="dk1" bg2="dk2" tx2="lt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742950" indent="-285750" algn="l" rtl="0" eaLnBrk="0" fontAlgn="base" hangingPunct="0">
      <a:spcBef>
        <a:spcPct val="30000"/>
      </a:spcBef>
      <a:spcAft>
        <a:spcPct val="0"/>
      </a:spcAft>
      <a:defRPr sz="1200" kern="1200">
        <a:solidFill>
          <a:schemeClr val="tx1"/>
        </a:solidFill>
        <a:latin typeface="+mn-lt"/>
        <a:ea typeface="+mn-ea"/>
        <a:cs typeface="+mn-cs"/>
      </a:defRPr>
    </a:lvl2pPr>
    <a:lvl3pPr marL="1143000" indent="-228600" algn="l" rtl="0" eaLnBrk="0" fontAlgn="base" hangingPunct="0">
      <a:spcBef>
        <a:spcPct val="30000"/>
      </a:spcBef>
      <a:spcAft>
        <a:spcPct val="0"/>
      </a:spcAft>
      <a:defRPr sz="1200" kern="1200">
        <a:solidFill>
          <a:schemeClr val="tx1"/>
        </a:solidFill>
        <a:latin typeface="+mn-lt"/>
        <a:ea typeface="+mn-ea"/>
        <a:cs typeface="+mn-cs"/>
      </a:defRPr>
    </a:lvl3pPr>
    <a:lvl4pPr marL="1600200" indent="-228600" algn="l" rtl="0" eaLnBrk="0" fontAlgn="base" hangingPunct="0">
      <a:spcBef>
        <a:spcPct val="30000"/>
      </a:spcBef>
      <a:spcAft>
        <a:spcPct val="0"/>
      </a:spcAft>
      <a:defRPr sz="12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5597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428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kern="1200">
                <a:solidFill>
                  <a:schemeClr val="tx1"/>
                </a:solidFill>
                <a:effectLst/>
                <a:latin typeface="+mn-lt"/>
                <a:ea typeface="+mn-ea"/>
                <a:cs typeface="+mn-cs"/>
              </a:rPr>
              <a:t>Khi có một yêu cầu từ phía client gửi đến server, Bộ phận controller có nhiệm vụ nhận yêu cầu, xử lý yêu cầu đó. Và nếu cần, nó sẽ gọi đến phần model, vốn là bộ phần làm việc với Database..</a:t>
            </a:r>
          </a:p>
          <a:p>
            <a:r>
              <a:rPr lang="vi-VN" sz="1100" b="0" i="0" kern="1200">
                <a:solidFill>
                  <a:schemeClr val="tx1"/>
                </a:solidFill>
                <a:effectLst/>
                <a:latin typeface="+mn-lt"/>
                <a:ea typeface="+mn-ea"/>
                <a:cs typeface="+mn-cs"/>
              </a:rPr>
              <a:t>Sau khi xử lý xong, toàn bộ kết quả được đẩy về phần View. Tại View, sẽ gen ra mã Html tạo nên giao diện, và trả toàn bộ html về trình duyệt để hiển thị.</a:t>
            </a:r>
          </a:p>
          <a:p>
            <a:endParaRPr lang="en-US"/>
          </a:p>
        </p:txBody>
      </p:sp>
    </p:spTree>
    <p:extLst>
      <p:ext uri="{BB962C8B-B14F-4D97-AF65-F5344CB8AC3E}">
        <p14:creationId xmlns:p14="http://schemas.microsoft.com/office/powerpoint/2010/main" val="597924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48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Phần</a:t>
            </a:r>
            <a:r>
              <a:rPr lang="en-US" baseline="0" smtClean="0"/>
              <a:t> này chạy trực tiếp trên web</a:t>
            </a:r>
            <a:endParaRPr lang="en-US"/>
          </a:p>
        </p:txBody>
      </p:sp>
    </p:spTree>
    <p:extLst>
      <p:ext uri="{BB962C8B-B14F-4D97-AF65-F5344CB8AC3E}">
        <p14:creationId xmlns:p14="http://schemas.microsoft.com/office/powerpoint/2010/main" val="202892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11F28AC1-605B-4422-9072-D65EC47088EB}"/>
              </a:ext>
            </a:extLst>
          </p:cNvPr>
          <p:cNvGrpSpPr>
            <a:grpSpLocks/>
          </p:cNvGrpSpPr>
          <p:nvPr/>
        </p:nvGrpSpPr>
        <p:grpSpPr bwMode="auto">
          <a:xfrm>
            <a:off x="-17463" y="0"/>
            <a:ext cx="12231688" cy="6856413"/>
            <a:chOff x="-16934" y="0"/>
            <a:chExt cx="12231160" cy="6856214"/>
          </a:xfrm>
        </p:grpSpPr>
        <p:pic>
          <p:nvPicPr>
            <p:cNvPr id="5" name="Picture 12" descr="HD-PanelTitleR1.png">
              <a:extLst>
                <a:ext uri="{FF2B5EF4-FFF2-40B4-BE49-F238E27FC236}">
                  <a16:creationId xmlns:a16="http://schemas.microsoft.com/office/drawing/2014/main" id="{5399FBE1-DC57-41B3-A2EF-810554742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5692996-6B0A-48A2-9BC0-55EEE052742C}"/>
                </a:ext>
              </a:extLst>
            </p:cNvPr>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 name="Picture 14" descr="HDRibbonTitle-UniformTrim.png">
              <a:extLst>
                <a:ext uri="{FF2B5EF4-FFF2-40B4-BE49-F238E27FC236}">
                  <a16:creationId xmlns:a16="http://schemas.microsoft.com/office/drawing/2014/main" id="{ED82C6EA-FB72-4027-B84F-A1EFB0E10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4" y="3147609"/>
              <a:ext cx="2478024"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descr="HDRibbonTitle-UniformTrim.png">
              <a:extLst>
                <a:ext uri="{FF2B5EF4-FFF2-40B4-BE49-F238E27FC236}">
                  <a16:creationId xmlns:a16="http://schemas.microsoft.com/office/drawing/2014/main" id="{42A1B0FC-2FA6-46BD-BD0C-7CE1D7780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6202" y="3147609"/>
              <a:ext cx="2478024"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Straight Connector 8">
            <a:extLst>
              <a:ext uri="{FF2B5EF4-FFF2-40B4-BE49-F238E27FC236}">
                <a16:creationId xmlns:a16="http://schemas.microsoft.com/office/drawing/2014/main" id="{D3AC00AB-C8F3-4178-9A14-BE207AB554D3}"/>
              </a:ext>
            </a:extLst>
          </p:cNvPr>
          <p:cNvCxnSpPr/>
          <p:nvPr/>
        </p:nvCxnSpPr>
        <p:spPr>
          <a:xfrm>
            <a:off x="2692400" y="3522663"/>
            <a:ext cx="681513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3">
            <a:extLst>
              <a:ext uri="{FF2B5EF4-FFF2-40B4-BE49-F238E27FC236}">
                <a16:creationId xmlns:a16="http://schemas.microsoft.com/office/drawing/2014/main" id="{06B81838-9655-4787-9A94-DFFEE8AE8287}"/>
              </a:ext>
            </a:extLst>
          </p:cNvPr>
          <p:cNvSpPr>
            <a:spLocks noGrp="1"/>
          </p:cNvSpPr>
          <p:nvPr>
            <p:ph type="dt" sz="half" idx="10"/>
          </p:nvPr>
        </p:nvSpPr>
        <p:spPr>
          <a:xfrm>
            <a:off x="7983538" y="5037138"/>
            <a:ext cx="896937" cy="279400"/>
          </a:xfrm>
        </p:spPr>
        <p:txBody>
          <a:bodyPr/>
          <a:lstStyle>
            <a:lvl1pPr>
              <a:defRPr/>
            </a:lvl1pPr>
          </a:lstStyle>
          <a:p>
            <a:pPr>
              <a:defRPr/>
            </a:pPr>
            <a:fld id="{5238F09C-9A96-4FE7-BD49-FDD67EACE871}" type="datetimeFigureOut">
              <a:rPr lang="en-US"/>
              <a:pPr>
                <a:defRPr/>
              </a:pPr>
              <a:t>10/24/2018</a:t>
            </a:fld>
            <a:endParaRPr lang="en-US"/>
          </a:p>
        </p:txBody>
      </p:sp>
      <p:sp>
        <p:nvSpPr>
          <p:cNvPr id="11" name="Footer Placeholder 4">
            <a:extLst>
              <a:ext uri="{FF2B5EF4-FFF2-40B4-BE49-F238E27FC236}">
                <a16:creationId xmlns:a16="http://schemas.microsoft.com/office/drawing/2014/main" id="{1F15A9ED-90E7-4619-B7E6-944F432029F0}"/>
              </a:ext>
            </a:extLst>
          </p:cNvPr>
          <p:cNvSpPr>
            <a:spLocks noGrp="1"/>
          </p:cNvSpPr>
          <p:nvPr>
            <p:ph type="ftr" sz="quarter" idx="11"/>
          </p:nvPr>
        </p:nvSpPr>
        <p:spPr>
          <a:xfrm>
            <a:off x="2692400" y="5037138"/>
            <a:ext cx="5214938" cy="279400"/>
          </a:xfrm>
        </p:spPr>
        <p:txBody>
          <a:bodyPr/>
          <a:lstStyle>
            <a:lvl1pPr>
              <a:defRPr/>
            </a:lvl1pPr>
          </a:lstStyle>
          <a:p>
            <a:pPr>
              <a:defRPr/>
            </a:pPr>
            <a:endParaRPr lang="en-US"/>
          </a:p>
        </p:txBody>
      </p:sp>
      <p:sp>
        <p:nvSpPr>
          <p:cNvPr id="12" name="Slide Number Placeholder 5">
            <a:extLst>
              <a:ext uri="{FF2B5EF4-FFF2-40B4-BE49-F238E27FC236}">
                <a16:creationId xmlns:a16="http://schemas.microsoft.com/office/drawing/2014/main" id="{58D4971E-36B2-4F31-9108-E74DAD36229E}"/>
              </a:ext>
            </a:extLst>
          </p:cNvPr>
          <p:cNvSpPr>
            <a:spLocks noGrp="1"/>
          </p:cNvSpPr>
          <p:nvPr>
            <p:ph type="sldNum" sz="quarter" idx="12"/>
          </p:nvPr>
        </p:nvSpPr>
        <p:spPr>
          <a:xfrm>
            <a:off x="8956675" y="5037138"/>
            <a:ext cx="550863" cy="279400"/>
          </a:xfrm>
        </p:spPr>
        <p:txBody>
          <a:bodyPr/>
          <a:lstStyle>
            <a:lvl1pPr>
              <a:defRPr/>
            </a:lvl1pPr>
          </a:lstStyle>
          <a:p>
            <a:pPr>
              <a:defRPr/>
            </a:pPr>
            <a:fld id="{50CDBBED-4EB8-4924-AAA3-9988FCD81E0A}" type="slidenum">
              <a:rPr lang="en-US"/>
              <a:pPr>
                <a:defRPr/>
              </a:pPr>
              <a:t>‹#›</a:t>
            </a:fld>
            <a:endParaRPr lang="en-US"/>
          </a:p>
        </p:txBody>
      </p:sp>
    </p:spTree>
    <p:extLst>
      <p:ext uri="{BB962C8B-B14F-4D97-AF65-F5344CB8AC3E}">
        <p14:creationId xmlns:p14="http://schemas.microsoft.com/office/powerpoint/2010/main" val="2116117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a:extLst>
              <a:ext uri="{FF2B5EF4-FFF2-40B4-BE49-F238E27FC236}">
                <a16:creationId xmlns:a16="http://schemas.microsoft.com/office/drawing/2014/main" id="{CB83EBED-B7B5-424D-B118-399420141D2C}"/>
              </a:ext>
            </a:extLst>
          </p:cNvPr>
          <p:cNvSpPr>
            <a:spLocks noGrp="1"/>
          </p:cNvSpPr>
          <p:nvPr>
            <p:ph type="dt" sz="half" idx="10"/>
          </p:nvPr>
        </p:nvSpPr>
        <p:spPr/>
        <p:txBody>
          <a:bodyPr/>
          <a:lstStyle>
            <a:lvl1pPr>
              <a:defRPr/>
            </a:lvl1pPr>
          </a:lstStyle>
          <a:p>
            <a:pPr>
              <a:defRPr/>
            </a:pPr>
            <a:fld id="{3ADC46C6-EE51-414F-A7D2-73AA8AB09E02}" type="datetimeFigureOut">
              <a:rPr lang="en-US"/>
              <a:pPr>
                <a:defRPr/>
              </a:pPr>
              <a:t>10/24/2018</a:t>
            </a:fld>
            <a:endParaRPr lang="en-US"/>
          </a:p>
        </p:txBody>
      </p:sp>
      <p:sp>
        <p:nvSpPr>
          <p:cNvPr id="6" name="Footer Placeholder 4">
            <a:extLst>
              <a:ext uri="{FF2B5EF4-FFF2-40B4-BE49-F238E27FC236}">
                <a16:creationId xmlns:a16="http://schemas.microsoft.com/office/drawing/2014/main" id="{F31414E9-14CE-4C1A-9082-67715B5C80A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C537111-A0DE-4E24-9B08-304083B57F46}"/>
              </a:ext>
            </a:extLst>
          </p:cNvPr>
          <p:cNvSpPr>
            <a:spLocks noGrp="1"/>
          </p:cNvSpPr>
          <p:nvPr>
            <p:ph type="sldNum" sz="quarter" idx="12"/>
          </p:nvPr>
        </p:nvSpPr>
        <p:spPr/>
        <p:txBody>
          <a:bodyPr/>
          <a:lstStyle>
            <a:lvl1pPr>
              <a:defRPr/>
            </a:lvl1pPr>
          </a:lstStyle>
          <a:p>
            <a:pPr>
              <a:defRPr/>
            </a:pPr>
            <a:fld id="{78D5CBF7-24A1-4B74-8947-0617F72F2CEE}" type="slidenum">
              <a:rPr lang="en-US"/>
              <a:pPr>
                <a:defRPr/>
              </a:pPr>
              <a:t>‹#›</a:t>
            </a:fld>
            <a:endParaRPr lang="en-US"/>
          </a:p>
        </p:txBody>
      </p:sp>
    </p:spTree>
    <p:extLst>
      <p:ext uri="{BB962C8B-B14F-4D97-AF65-F5344CB8AC3E}">
        <p14:creationId xmlns:p14="http://schemas.microsoft.com/office/powerpoint/2010/main" val="31446552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5098345-4316-411D-9305-9FF64721FC27}"/>
              </a:ext>
            </a:extLst>
          </p:cNvPr>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03868" y="982132"/>
            <a:ext cx="9592732" cy="2954868"/>
          </a:xfrm>
        </p:spPr>
        <p:txBody>
          <a:bodyP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Date Placeholder 3">
            <a:extLst>
              <a:ext uri="{FF2B5EF4-FFF2-40B4-BE49-F238E27FC236}">
                <a16:creationId xmlns:a16="http://schemas.microsoft.com/office/drawing/2014/main" id="{64BA8610-E2F9-45EF-9355-9010D171DEC1}"/>
              </a:ext>
            </a:extLst>
          </p:cNvPr>
          <p:cNvSpPr>
            <a:spLocks noGrp="1"/>
          </p:cNvSpPr>
          <p:nvPr>
            <p:ph type="dt" sz="half" idx="10"/>
          </p:nvPr>
        </p:nvSpPr>
        <p:spPr/>
        <p:txBody>
          <a:bodyPr/>
          <a:lstStyle>
            <a:lvl1pPr>
              <a:defRPr/>
            </a:lvl1pPr>
          </a:lstStyle>
          <a:p>
            <a:pPr>
              <a:defRPr/>
            </a:pPr>
            <a:fld id="{C8775875-D1C8-4360-ADC2-C3FE15DCF0D7}" type="datetimeFigureOut">
              <a:rPr lang="en-US"/>
              <a:pPr>
                <a:defRPr/>
              </a:pPr>
              <a:t>10/24/2018</a:t>
            </a:fld>
            <a:endParaRPr lang="en-US"/>
          </a:p>
        </p:txBody>
      </p:sp>
      <p:sp>
        <p:nvSpPr>
          <p:cNvPr id="6" name="Footer Placeholder 4">
            <a:extLst>
              <a:ext uri="{FF2B5EF4-FFF2-40B4-BE49-F238E27FC236}">
                <a16:creationId xmlns:a16="http://schemas.microsoft.com/office/drawing/2014/main" id="{521A5822-A3EB-45A4-AC98-D096473AA0F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E67937C-950F-4FF4-9062-A0CB490383D3}"/>
              </a:ext>
            </a:extLst>
          </p:cNvPr>
          <p:cNvSpPr>
            <a:spLocks noGrp="1"/>
          </p:cNvSpPr>
          <p:nvPr>
            <p:ph type="sldNum" sz="quarter" idx="12"/>
          </p:nvPr>
        </p:nvSpPr>
        <p:spPr/>
        <p:txBody>
          <a:bodyPr/>
          <a:lstStyle>
            <a:lvl1pPr>
              <a:defRPr/>
            </a:lvl1pPr>
          </a:lstStyle>
          <a:p>
            <a:pPr>
              <a:defRPr/>
            </a:pPr>
            <a:fld id="{18AADBFC-5B90-490B-927C-4B958643F79D}" type="slidenum">
              <a:rPr lang="en-US"/>
              <a:pPr>
                <a:defRPr/>
              </a:pPr>
              <a:t>‹#›</a:t>
            </a:fld>
            <a:endParaRPr lang="en-US"/>
          </a:p>
        </p:txBody>
      </p:sp>
    </p:spTree>
    <p:extLst>
      <p:ext uri="{BB962C8B-B14F-4D97-AF65-F5344CB8AC3E}">
        <p14:creationId xmlns:p14="http://schemas.microsoft.com/office/powerpoint/2010/main" val="19371071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FDE85A-D344-4888-BE67-AD6BE0552390}"/>
              </a:ext>
            </a:extLst>
          </p:cNvPr>
          <p:cNvSpPr txBox="1">
            <a:spLocks noChangeArrowheads="1"/>
          </p:cNvSpPr>
          <p:nvPr/>
        </p:nvSpPr>
        <p:spPr bwMode="auto">
          <a:xfrm>
            <a:off x="862013" y="8794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eaLnBrk="1" hangingPunct="1">
              <a:defRPr/>
            </a:pPr>
            <a:r>
              <a:rPr lang="en-US" altLang="en-US" sz="8000"/>
              <a:t>“</a:t>
            </a:r>
          </a:p>
        </p:txBody>
      </p:sp>
      <p:sp>
        <p:nvSpPr>
          <p:cNvPr id="6" name="TextBox 5">
            <a:extLst>
              <a:ext uri="{FF2B5EF4-FFF2-40B4-BE49-F238E27FC236}">
                <a16:creationId xmlns:a16="http://schemas.microsoft.com/office/drawing/2014/main" id="{39B8F800-F2AE-4201-B10A-157225823258}"/>
              </a:ext>
            </a:extLst>
          </p:cNvPr>
          <p:cNvSpPr txBox="1">
            <a:spLocks noChangeArrowheads="1"/>
          </p:cNvSpPr>
          <p:nvPr/>
        </p:nvSpPr>
        <p:spPr bwMode="auto">
          <a:xfrm>
            <a:off x="10599738" y="2827338"/>
            <a:ext cx="609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algn="r" eaLnBrk="1" hangingPunct="1">
              <a:defRPr/>
            </a:pPr>
            <a:r>
              <a:rPr lang="en-US" altLang="en-US" sz="8000"/>
              <a:t>”</a:t>
            </a:r>
          </a:p>
        </p:txBody>
      </p:sp>
      <p:cxnSp>
        <p:nvCxnSpPr>
          <p:cNvPr id="7" name="Straight Connector 6">
            <a:extLst>
              <a:ext uri="{FF2B5EF4-FFF2-40B4-BE49-F238E27FC236}">
                <a16:creationId xmlns:a16="http://schemas.microsoft.com/office/drawing/2014/main" id="{8F73B10F-4828-46F1-BB78-767B9E3CFF4E}"/>
              </a:ext>
            </a:extLst>
          </p:cNvPr>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370668"/>
          </a:xfrm>
        </p:spPr>
        <p:txBody>
          <a:bodyP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8" name="Date Placeholder 3">
            <a:extLst>
              <a:ext uri="{FF2B5EF4-FFF2-40B4-BE49-F238E27FC236}">
                <a16:creationId xmlns:a16="http://schemas.microsoft.com/office/drawing/2014/main" id="{4501E35F-DCDF-497E-B253-0E7C0B1BB9D2}"/>
              </a:ext>
            </a:extLst>
          </p:cNvPr>
          <p:cNvSpPr>
            <a:spLocks noGrp="1"/>
          </p:cNvSpPr>
          <p:nvPr>
            <p:ph type="dt" sz="half" idx="14"/>
          </p:nvPr>
        </p:nvSpPr>
        <p:spPr/>
        <p:txBody>
          <a:bodyPr/>
          <a:lstStyle>
            <a:lvl1pPr>
              <a:defRPr/>
            </a:lvl1pPr>
          </a:lstStyle>
          <a:p>
            <a:pPr>
              <a:defRPr/>
            </a:pPr>
            <a:fld id="{492DA51B-531D-4DAC-8503-C48003BDBEFA}" type="datetimeFigureOut">
              <a:rPr lang="en-US"/>
              <a:pPr>
                <a:defRPr/>
              </a:pPr>
              <a:t>10/24/2018</a:t>
            </a:fld>
            <a:endParaRPr lang="en-US"/>
          </a:p>
        </p:txBody>
      </p:sp>
      <p:sp>
        <p:nvSpPr>
          <p:cNvPr id="9" name="Footer Placeholder 4">
            <a:extLst>
              <a:ext uri="{FF2B5EF4-FFF2-40B4-BE49-F238E27FC236}">
                <a16:creationId xmlns:a16="http://schemas.microsoft.com/office/drawing/2014/main" id="{CD0DA630-1FE1-4967-BA14-D1DC5F9A8000}"/>
              </a:ext>
            </a:extLst>
          </p:cNvPr>
          <p:cNvSpPr>
            <a:spLocks noGrp="1"/>
          </p:cNvSpPr>
          <p:nvPr>
            <p:ph type="ftr" sz="quarter" idx="15"/>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4E846E52-20B7-4031-926C-F3662A03B21C}"/>
              </a:ext>
            </a:extLst>
          </p:cNvPr>
          <p:cNvSpPr>
            <a:spLocks noGrp="1"/>
          </p:cNvSpPr>
          <p:nvPr>
            <p:ph type="sldNum" sz="quarter" idx="16"/>
          </p:nvPr>
        </p:nvSpPr>
        <p:spPr/>
        <p:txBody>
          <a:bodyPr/>
          <a:lstStyle>
            <a:lvl1pPr>
              <a:defRPr/>
            </a:lvl1pPr>
          </a:lstStyle>
          <a:p>
            <a:pPr>
              <a:defRPr/>
            </a:pPr>
            <a:fld id="{072F5EF2-3F01-4F75-B3A3-4A5D0C084F42}" type="slidenum">
              <a:rPr lang="en-US"/>
              <a:pPr>
                <a:defRPr/>
              </a:pPr>
              <a:t>‹#›</a:t>
            </a:fld>
            <a:endParaRPr lang="en-US"/>
          </a:p>
        </p:txBody>
      </p:sp>
    </p:spTree>
    <p:extLst>
      <p:ext uri="{BB962C8B-B14F-4D97-AF65-F5344CB8AC3E}">
        <p14:creationId xmlns:p14="http://schemas.microsoft.com/office/powerpoint/2010/main" val="18091748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13E613-FD1B-4303-9F71-F1DC63E43A0A}"/>
              </a:ext>
            </a:extLst>
          </p:cNvPr>
          <p:cNvSpPr>
            <a:spLocks noGrp="1"/>
          </p:cNvSpPr>
          <p:nvPr>
            <p:ph type="dt" sz="half" idx="10"/>
          </p:nvPr>
        </p:nvSpPr>
        <p:spPr/>
        <p:txBody>
          <a:bodyPr/>
          <a:lstStyle>
            <a:lvl1pPr>
              <a:defRPr/>
            </a:lvl1pPr>
          </a:lstStyle>
          <a:p>
            <a:pPr>
              <a:defRPr/>
            </a:pPr>
            <a:fld id="{23D9126D-C7A1-43B4-9A75-E89A81BC163D}" type="datetimeFigureOut">
              <a:rPr lang="en-US"/>
              <a:pPr>
                <a:defRPr/>
              </a:pPr>
              <a:t>10/24/2018</a:t>
            </a:fld>
            <a:endParaRPr lang="en-US"/>
          </a:p>
        </p:txBody>
      </p:sp>
      <p:sp>
        <p:nvSpPr>
          <p:cNvPr id="5" name="Footer Placeholder 4">
            <a:extLst>
              <a:ext uri="{FF2B5EF4-FFF2-40B4-BE49-F238E27FC236}">
                <a16:creationId xmlns:a16="http://schemas.microsoft.com/office/drawing/2014/main" id="{E4F07B4B-69F6-4C01-B640-5468EF6145B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1B53EA8-D41D-47F4-BC87-A28316CF95E4}"/>
              </a:ext>
            </a:extLst>
          </p:cNvPr>
          <p:cNvSpPr>
            <a:spLocks noGrp="1"/>
          </p:cNvSpPr>
          <p:nvPr>
            <p:ph type="sldNum" sz="quarter" idx="12"/>
          </p:nvPr>
        </p:nvSpPr>
        <p:spPr/>
        <p:txBody>
          <a:bodyPr/>
          <a:lstStyle>
            <a:lvl1pPr>
              <a:defRPr/>
            </a:lvl1pPr>
          </a:lstStyle>
          <a:p>
            <a:pPr>
              <a:defRPr/>
            </a:pPr>
            <a:fld id="{DF81D96D-20CE-44D2-8DED-15235A14AA31}" type="slidenum">
              <a:rPr lang="en-US"/>
              <a:pPr>
                <a:defRPr/>
              </a:pPr>
              <a:t>‹#›</a:t>
            </a:fld>
            <a:endParaRPr lang="en-US"/>
          </a:p>
        </p:txBody>
      </p:sp>
    </p:spTree>
    <p:extLst>
      <p:ext uri="{BB962C8B-B14F-4D97-AF65-F5344CB8AC3E}">
        <p14:creationId xmlns:p14="http://schemas.microsoft.com/office/powerpoint/2010/main" val="19999900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249F27-4FC3-4B9C-BDBB-8BAB050405B0}"/>
              </a:ext>
            </a:extLst>
          </p:cNvPr>
          <p:cNvSpPr txBox="1">
            <a:spLocks noChangeArrowheads="1"/>
          </p:cNvSpPr>
          <p:nvPr/>
        </p:nvSpPr>
        <p:spPr bwMode="auto">
          <a:xfrm>
            <a:off x="862013" y="8794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eaLnBrk="1" hangingPunct="1">
              <a:defRPr/>
            </a:pPr>
            <a:r>
              <a:rPr lang="en-US" altLang="en-US" sz="8000"/>
              <a:t>“</a:t>
            </a:r>
          </a:p>
        </p:txBody>
      </p:sp>
      <p:sp>
        <p:nvSpPr>
          <p:cNvPr id="6" name="TextBox 5">
            <a:extLst>
              <a:ext uri="{FF2B5EF4-FFF2-40B4-BE49-F238E27FC236}">
                <a16:creationId xmlns:a16="http://schemas.microsoft.com/office/drawing/2014/main" id="{0DF245B3-C858-4136-AD4D-283AE4562B5D}"/>
              </a:ext>
            </a:extLst>
          </p:cNvPr>
          <p:cNvSpPr txBox="1">
            <a:spLocks noChangeArrowheads="1"/>
          </p:cNvSpPr>
          <p:nvPr/>
        </p:nvSpPr>
        <p:spPr bwMode="auto">
          <a:xfrm>
            <a:off x="10599738" y="2598738"/>
            <a:ext cx="609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algn="r" eaLnBrk="1" hangingPunct="1">
              <a:defRPr/>
            </a:pPr>
            <a:r>
              <a:rPr lang="en-US" altLang="en-US" sz="8000"/>
              <a:t>”</a:t>
            </a:r>
          </a:p>
        </p:txBody>
      </p:sp>
      <p:cxnSp>
        <p:nvCxnSpPr>
          <p:cNvPr id="7" name="Straight Connector 6">
            <a:extLst>
              <a:ext uri="{FF2B5EF4-FFF2-40B4-BE49-F238E27FC236}">
                <a16:creationId xmlns:a16="http://schemas.microsoft.com/office/drawing/2014/main" id="{E891C7EB-6678-4169-8754-19C1F06F97D5}"/>
              </a:ext>
            </a:extLst>
          </p:cNvPr>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243668"/>
          </a:xfrm>
        </p:spPr>
        <p:txBody>
          <a:bodyP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8" name="Date Placeholder 3">
            <a:extLst>
              <a:ext uri="{FF2B5EF4-FFF2-40B4-BE49-F238E27FC236}">
                <a16:creationId xmlns:a16="http://schemas.microsoft.com/office/drawing/2014/main" id="{CAEF36DD-0F82-4D2A-A6B5-8E533625E1AF}"/>
              </a:ext>
            </a:extLst>
          </p:cNvPr>
          <p:cNvSpPr>
            <a:spLocks noGrp="1"/>
          </p:cNvSpPr>
          <p:nvPr>
            <p:ph type="dt" sz="half" idx="14"/>
          </p:nvPr>
        </p:nvSpPr>
        <p:spPr/>
        <p:txBody>
          <a:bodyPr/>
          <a:lstStyle>
            <a:lvl1pPr>
              <a:defRPr/>
            </a:lvl1pPr>
          </a:lstStyle>
          <a:p>
            <a:pPr>
              <a:defRPr/>
            </a:pPr>
            <a:fld id="{97BF9241-6D80-42B6-9FA1-4E827CF5AA4B}" type="datetimeFigureOut">
              <a:rPr lang="en-US"/>
              <a:pPr>
                <a:defRPr/>
              </a:pPr>
              <a:t>10/24/2018</a:t>
            </a:fld>
            <a:endParaRPr lang="en-US"/>
          </a:p>
        </p:txBody>
      </p:sp>
      <p:sp>
        <p:nvSpPr>
          <p:cNvPr id="9" name="Footer Placeholder 4">
            <a:extLst>
              <a:ext uri="{FF2B5EF4-FFF2-40B4-BE49-F238E27FC236}">
                <a16:creationId xmlns:a16="http://schemas.microsoft.com/office/drawing/2014/main" id="{A3753E47-C282-438F-90C8-5342C262490F}"/>
              </a:ext>
            </a:extLst>
          </p:cNvPr>
          <p:cNvSpPr>
            <a:spLocks noGrp="1"/>
          </p:cNvSpPr>
          <p:nvPr>
            <p:ph type="ftr" sz="quarter" idx="15"/>
          </p:nvPr>
        </p:nvSpPr>
        <p:spPr/>
        <p:txBody>
          <a:bodyPr/>
          <a:lstStyle>
            <a:lvl1pPr>
              <a:defRPr/>
            </a:lvl1pPr>
          </a:lstStyle>
          <a:p>
            <a:pPr>
              <a:defRPr/>
            </a:pPr>
            <a:endParaRPr lang="en-US"/>
          </a:p>
        </p:txBody>
      </p:sp>
      <p:sp>
        <p:nvSpPr>
          <p:cNvPr id="10" name="Slide Number Placeholder 5">
            <a:extLst>
              <a:ext uri="{FF2B5EF4-FFF2-40B4-BE49-F238E27FC236}">
                <a16:creationId xmlns:a16="http://schemas.microsoft.com/office/drawing/2014/main" id="{120D0A26-AFD8-4B95-ACC5-6A2CE20ABAF1}"/>
              </a:ext>
            </a:extLst>
          </p:cNvPr>
          <p:cNvSpPr>
            <a:spLocks noGrp="1"/>
          </p:cNvSpPr>
          <p:nvPr>
            <p:ph type="sldNum" sz="quarter" idx="16"/>
          </p:nvPr>
        </p:nvSpPr>
        <p:spPr/>
        <p:txBody>
          <a:bodyPr/>
          <a:lstStyle>
            <a:lvl1pPr>
              <a:defRPr/>
            </a:lvl1pPr>
          </a:lstStyle>
          <a:p>
            <a:pPr>
              <a:defRPr/>
            </a:pPr>
            <a:fld id="{30FABE1A-4289-47B3-B8FF-C18208EA5804}" type="slidenum">
              <a:rPr lang="en-US"/>
              <a:pPr>
                <a:defRPr/>
              </a:pPr>
              <a:t>‹#›</a:t>
            </a:fld>
            <a:endParaRPr lang="en-US"/>
          </a:p>
        </p:txBody>
      </p:sp>
    </p:spTree>
    <p:extLst>
      <p:ext uri="{BB962C8B-B14F-4D97-AF65-F5344CB8AC3E}">
        <p14:creationId xmlns:p14="http://schemas.microsoft.com/office/powerpoint/2010/main" val="37817787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2C30D58-B51E-43DB-9E8C-FF837016C0D3}"/>
              </a:ext>
            </a:extLst>
          </p:cNvPr>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982132"/>
            <a:ext cx="9609666" cy="2243668"/>
          </a:xfrm>
        </p:spPr>
        <p:txBody>
          <a:bodyPr rtlCol="0">
            <a:normAutofit/>
          </a:bodyPr>
          <a:lstStyle>
            <a:lvl1pPr>
              <a:defRPr lang="en-US" b="0" dirty="0"/>
            </a:lvl1pPr>
          </a:lstStyle>
          <a:p>
            <a:pPr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Date Placeholder 3">
            <a:extLst>
              <a:ext uri="{FF2B5EF4-FFF2-40B4-BE49-F238E27FC236}">
                <a16:creationId xmlns:a16="http://schemas.microsoft.com/office/drawing/2014/main" id="{E13E3D63-3125-4FBB-98B3-6CE8C1C74417}"/>
              </a:ext>
            </a:extLst>
          </p:cNvPr>
          <p:cNvSpPr>
            <a:spLocks noGrp="1"/>
          </p:cNvSpPr>
          <p:nvPr>
            <p:ph type="dt" sz="half" idx="14"/>
          </p:nvPr>
        </p:nvSpPr>
        <p:spPr/>
        <p:txBody>
          <a:bodyPr/>
          <a:lstStyle>
            <a:lvl1pPr>
              <a:defRPr/>
            </a:lvl1pPr>
          </a:lstStyle>
          <a:p>
            <a:pPr>
              <a:defRPr/>
            </a:pPr>
            <a:fld id="{162B4E3E-B224-400A-9599-E9FA7C028819}" type="datetimeFigureOut">
              <a:rPr lang="en-US"/>
              <a:pPr>
                <a:defRPr/>
              </a:pPr>
              <a:t>10/24/2018</a:t>
            </a:fld>
            <a:endParaRPr lang="en-US"/>
          </a:p>
        </p:txBody>
      </p:sp>
      <p:sp>
        <p:nvSpPr>
          <p:cNvPr id="7" name="Footer Placeholder 4">
            <a:extLst>
              <a:ext uri="{FF2B5EF4-FFF2-40B4-BE49-F238E27FC236}">
                <a16:creationId xmlns:a16="http://schemas.microsoft.com/office/drawing/2014/main" id="{80806242-5834-412D-A8FB-34E968060D70}"/>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5FB026DA-5E1A-48CB-9011-45B126BC38B0}"/>
              </a:ext>
            </a:extLst>
          </p:cNvPr>
          <p:cNvSpPr>
            <a:spLocks noGrp="1"/>
          </p:cNvSpPr>
          <p:nvPr>
            <p:ph type="sldNum" sz="quarter" idx="16"/>
          </p:nvPr>
        </p:nvSpPr>
        <p:spPr/>
        <p:txBody>
          <a:bodyPr/>
          <a:lstStyle>
            <a:lvl1pPr>
              <a:defRPr/>
            </a:lvl1pPr>
          </a:lstStyle>
          <a:p>
            <a:pPr>
              <a:defRPr/>
            </a:pPr>
            <a:fld id="{8FDFE8D8-6C7F-43D1-B907-74FAD295AC3B}" type="slidenum">
              <a:rPr lang="en-US"/>
              <a:pPr>
                <a:defRPr/>
              </a:pPr>
              <a:t>‹#›</a:t>
            </a:fld>
            <a:endParaRPr lang="en-US"/>
          </a:p>
        </p:txBody>
      </p:sp>
    </p:spTree>
    <p:extLst>
      <p:ext uri="{BB962C8B-B14F-4D97-AF65-F5344CB8AC3E}">
        <p14:creationId xmlns:p14="http://schemas.microsoft.com/office/powerpoint/2010/main" val="20949741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FA8FF6A-3C46-4F28-8B5B-7B913B1151FC}"/>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C325808C-5548-4169-871D-DCC40CB8A516}"/>
              </a:ext>
            </a:extLst>
          </p:cNvPr>
          <p:cNvSpPr>
            <a:spLocks noGrp="1"/>
          </p:cNvSpPr>
          <p:nvPr>
            <p:ph type="dt" sz="half" idx="10"/>
          </p:nvPr>
        </p:nvSpPr>
        <p:spPr/>
        <p:txBody>
          <a:bodyPr/>
          <a:lstStyle>
            <a:lvl1pPr>
              <a:defRPr/>
            </a:lvl1pPr>
          </a:lstStyle>
          <a:p>
            <a:pPr>
              <a:defRPr/>
            </a:pPr>
            <a:fld id="{20C27E47-3D0E-4F39-AEB4-6BD28BBD3BF0}" type="datetimeFigureOut">
              <a:rPr lang="en-US"/>
              <a:pPr>
                <a:defRPr/>
              </a:pPr>
              <a:t>10/24/2018</a:t>
            </a:fld>
            <a:endParaRPr lang="en-US"/>
          </a:p>
        </p:txBody>
      </p:sp>
      <p:sp>
        <p:nvSpPr>
          <p:cNvPr id="6" name="Footer Placeholder 4">
            <a:extLst>
              <a:ext uri="{FF2B5EF4-FFF2-40B4-BE49-F238E27FC236}">
                <a16:creationId xmlns:a16="http://schemas.microsoft.com/office/drawing/2014/main" id="{127A0F62-D9A4-4E59-BC87-0B62F65837E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4BD4B30-9B8C-4143-A7E8-1FCA69E54211}"/>
              </a:ext>
            </a:extLst>
          </p:cNvPr>
          <p:cNvSpPr>
            <a:spLocks noGrp="1"/>
          </p:cNvSpPr>
          <p:nvPr>
            <p:ph type="sldNum" sz="quarter" idx="12"/>
          </p:nvPr>
        </p:nvSpPr>
        <p:spPr/>
        <p:txBody>
          <a:bodyPr/>
          <a:lstStyle>
            <a:lvl1pPr>
              <a:defRPr/>
            </a:lvl1pPr>
          </a:lstStyle>
          <a:p>
            <a:pPr>
              <a:defRPr/>
            </a:pPr>
            <a:fld id="{B4158E38-9B30-4359-9D07-F0F7DD12E96D}" type="slidenum">
              <a:rPr lang="en-US"/>
              <a:pPr>
                <a:defRPr/>
              </a:pPr>
              <a:t>‹#›</a:t>
            </a:fld>
            <a:endParaRPr lang="en-US"/>
          </a:p>
        </p:txBody>
      </p:sp>
    </p:spTree>
    <p:extLst>
      <p:ext uri="{BB962C8B-B14F-4D97-AF65-F5344CB8AC3E}">
        <p14:creationId xmlns:p14="http://schemas.microsoft.com/office/powerpoint/2010/main" val="30645237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0921538-63B8-43A2-AB78-859F39A81AF6}"/>
              </a:ext>
            </a:extLst>
          </p:cNvPr>
          <p:cNvCxnSpPr/>
          <p:nvPr/>
        </p:nvCxnSpPr>
        <p:spPr>
          <a:xfrm>
            <a:off x="886460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2B057CD5-0C81-4602-B08B-23782EF1372E}"/>
              </a:ext>
            </a:extLst>
          </p:cNvPr>
          <p:cNvSpPr>
            <a:spLocks noGrp="1"/>
          </p:cNvSpPr>
          <p:nvPr>
            <p:ph type="dt" sz="half" idx="10"/>
          </p:nvPr>
        </p:nvSpPr>
        <p:spPr/>
        <p:txBody>
          <a:bodyPr/>
          <a:lstStyle>
            <a:lvl1pPr>
              <a:defRPr/>
            </a:lvl1pPr>
          </a:lstStyle>
          <a:p>
            <a:pPr>
              <a:defRPr/>
            </a:pPr>
            <a:fld id="{97318676-2A3B-411F-A22F-0BE6E78A5A44}" type="datetimeFigureOut">
              <a:rPr lang="en-US"/>
              <a:pPr>
                <a:defRPr/>
              </a:pPr>
              <a:t>10/24/2018</a:t>
            </a:fld>
            <a:endParaRPr lang="en-US"/>
          </a:p>
        </p:txBody>
      </p:sp>
      <p:sp>
        <p:nvSpPr>
          <p:cNvPr id="6" name="Footer Placeholder 4">
            <a:extLst>
              <a:ext uri="{FF2B5EF4-FFF2-40B4-BE49-F238E27FC236}">
                <a16:creationId xmlns:a16="http://schemas.microsoft.com/office/drawing/2014/main" id="{16638F0B-1780-463E-AE9C-394BC995C31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F569168-FDF7-4F35-952B-436B4ED9C78D}"/>
              </a:ext>
            </a:extLst>
          </p:cNvPr>
          <p:cNvSpPr>
            <a:spLocks noGrp="1"/>
          </p:cNvSpPr>
          <p:nvPr>
            <p:ph type="sldNum" sz="quarter" idx="12"/>
          </p:nvPr>
        </p:nvSpPr>
        <p:spPr/>
        <p:txBody>
          <a:bodyPr/>
          <a:lstStyle>
            <a:lvl1pPr>
              <a:defRPr/>
            </a:lvl1pPr>
          </a:lstStyle>
          <a:p>
            <a:pPr>
              <a:defRPr/>
            </a:pPr>
            <a:fld id="{1D744085-4379-4117-95CA-FF69028F44CC}" type="slidenum">
              <a:rPr lang="en-US"/>
              <a:pPr>
                <a:defRPr/>
              </a:pPr>
              <a:t>‹#›</a:t>
            </a:fld>
            <a:endParaRPr lang="en-US"/>
          </a:p>
        </p:txBody>
      </p:sp>
    </p:spTree>
    <p:extLst>
      <p:ext uri="{BB962C8B-B14F-4D97-AF65-F5344CB8AC3E}">
        <p14:creationId xmlns:p14="http://schemas.microsoft.com/office/powerpoint/2010/main" val="363218040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5238F09C-9A96-4FE7-BD49-FDD67EACE871}" type="datetimeFigureOut">
              <a:rPr lang="en-US" smtClean="0"/>
              <a:pPr>
                <a:defRPr/>
              </a:pPr>
              <a:t>10/24/2018</a:t>
            </a:fld>
            <a:endParaRPr lang="en-US"/>
          </a:p>
        </p:txBody>
      </p:sp>
      <p:sp>
        <p:nvSpPr>
          <p:cNvPr id="5" name="Footer Placeholder 4"/>
          <p:cNvSpPr>
            <a:spLocks noGrp="1"/>
          </p:cNvSpPr>
          <p:nvPr>
            <p:ph type="ftr" sz="quarter" idx="11"/>
          </p:nvPr>
        </p:nvSpPr>
        <p:spPr>
          <a:xfrm>
            <a:off x="2416500" y="329307"/>
            <a:ext cx="4973915" cy="309201"/>
          </a:xfrm>
        </p:spPr>
        <p:txBody>
          <a:bodyPr/>
          <a:lstStyle/>
          <a:p>
            <a:pPr>
              <a:defRPr/>
            </a:pPr>
            <a:endParaRPr lang="en-US"/>
          </a:p>
        </p:txBody>
      </p:sp>
      <p:sp>
        <p:nvSpPr>
          <p:cNvPr id="6" name="Slide Number Placeholder 5"/>
          <p:cNvSpPr>
            <a:spLocks noGrp="1"/>
          </p:cNvSpPr>
          <p:nvPr>
            <p:ph type="sldNum" sz="quarter" idx="12"/>
          </p:nvPr>
        </p:nvSpPr>
        <p:spPr>
          <a:xfrm>
            <a:off x="1437664" y="798973"/>
            <a:ext cx="811019" cy="503578"/>
          </a:xfrm>
        </p:spPr>
        <p:txBody>
          <a:bodyPr/>
          <a:lstStyle/>
          <a:p>
            <a:pPr>
              <a:defRPr/>
            </a:pPr>
            <a:fld id="{50CDBBED-4EB8-4924-AAA3-9988FCD81E0A}" type="slidenum">
              <a:rPr lang="en-US" smtClean="0"/>
              <a:pPr>
                <a:defRPr/>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61742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8A51BD8E-0290-4E00-9E91-77D576ABB756}"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EDDA461-78C4-4ED5-8325-B22165939E1B}" type="slidenum">
              <a:rPr lang="en-US" smtClean="0"/>
              <a:pPr>
                <a:defRPr/>
              </a:pPr>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72285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9669E50-5B8C-425B-A2AE-045E926A4667}"/>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05C6F763-6C23-43FC-A12B-F7B3F58E26B6}"/>
              </a:ext>
            </a:extLst>
          </p:cNvPr>
          <p:cNvSpPr>
            <a:spLocks noGrp="1"/>
          </p:cNvSpPr>
          <p:nvPr>
            <p:ph type="dt" sz="half" idx="10"/>
          </p:nvPr>
        </p:nvSpPr>
        <p:spPr/>
        <p:txBody>
          <a:bodyPr/>
          <a:lstStyle>
            <a:lvl1pPr>
              <a:defRPr/>
            </a:lvl1pPr>
          </a:lstStyle>
          <a:p>
            <a:pPr>
              <a:defRPr/>
            </a:pPr>
            <a:fld id="{8A51BD8E-0290-4E00-9E91-77D576ABB756}" type="datetimeFigureOut">
              <a:rPr lang="en-US"/>
              <a:pPr>
                <a:defRPr/>
              </a:pPr>
              <a:t>10/24/2018</a:t>
            </a:fld>
            <a:endParaRPr lang="en-US"/>
          </a:p>
        </p:txBody>
      </p:sp>
      <p:sp>
        <p:nvSpPr>
          <p:cNvPr id="6" name="Footer Placeholder 4">
            <a:extLst>
              <a:ext uri="{FF2B5EF4-FFF2-40B4-BE49-F238E27FC236}">
                <a16:creationId xmlns:a16="http://schemas.microsoft.com/office/drawing/2014/main" id="{965661D8-CB19-4B0D-B13E-C603DBEC3E2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A3D29AA-1D44-45D2-9884-516D7F16E2C2}"/>
              </a:ext>
            </a:extLst>
          </p:cNvPr>
          <p:cNvSpPr>
            <a:spLocks noGrp="1"/>
          </p:cNvSpPr>
          <p:nvPr>
            <p:ph type="sldNum" sz="quarter" idx="12"/>
          </p:nvPr>
        </p:nvSpPr>
        <p:spPr/>
        <p:txBody>
          <a:bodyPr/>
          <a:lstStyle>
            <a:lvl1pPr>
              <a:defRPr/>
            </a:lvl1pPr>
          </a:lstStyle>
          <a:p>
            <a:pPr>
              <a:defRPr/>
            </a:pPr>
            <a:fld id="{DEDDA461-78C4-4ED5-8325-B22165939E1B}" type="slidenum">
              <a:rPr lang="en-US"/>
              <a:pPr>
                <a:defRPr/>
              </a:pPr>
              <a:t>‹#›</a:t>
            </a:fld>
            <a:endParaRPr lang="en-US"/>
          </a:p>
        </p:txBody>
      </p:sp>
    </p:spTree>
    <p:extLst>
      <p:ext uri="{BB962C8B-B14F-4D97-AF65-F5344CB8AC3E}">
        <p14:creationId xmlns:p14="http://schemas.microsoft.com/office/powerpoint/2010/main" val="218778178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70538C47-3176-41D0-A787-0D01B710B9E0}"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8D275B-58B0-4C7A-B21D-71DDDA6E2A74}" type="slidenum">
              <a:rPr lang="en-US" smtClean="0"/>
              <a:pPr>
                <a:defRPr/>
              </a:pPr>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59352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725FBB11-E06D-4E67-88FF-86ECAB9A6223}"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870E936-6650-4DDB-9936-AE6C6F1C2D4A}" type="slidenum">
              <a:rPr lang="en-US" smtClean="0"/>
              <a:pPr>
                <a:defRPr/>
              </a:pPr>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935325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F04984EA-F74C-4A47-876D-8DBCBD46C919}" type="datetimeFigureOut">
              <a:rPr lang="en-US" smtClean="0"/>
              <a:pPr>
                <a:defRPr/>
              </a:pPr>
              <a:t>10/24/2018</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D66F253-51B1-42BA-BFD4-B18661FFB906}" type="slidenum">
              <a:rPr lang="en-US" smtClean="0"/>
              <a:pPr>
                <a:defRPr/>
              </a:pPr>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871712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36419759-B9AC-4B8A-A4CB-C6575988FB57}" type="datetimeFigureOut">
              <a:rPr lang="en-US" smtClean="0"/>
              <a:pPr>
                <a:defRPr/>
              </a:pPr>
              <a:t>10/24/2018</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AF371798-A41E-4AAF-9D93-0D0BE2314316}" type="slidenum">
              <a:rPr lang="en-US" smtClean="0"/>
              <a:pPr>
                <a:defRPr/>
              </a:pPr>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216967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E269767-C30A-4923-BDA1-E61690798914}" type="datetimeFigureOut">
              <a:rPr lang="en-US" smtClean="0"/>
              <a:pPr>
                <a:defRPr/>
              </a:pPr>
              <a:t>10/24/2018</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A0FB483-BF8C-4388-92AF-3149EB63389A}" type="slidenum">
              <a:rPr lang="en-US" smtClean="0"/>
              <a:pPr>
                <a:defRPr/>
              </a:pPr>
              <a:t>‹#›</a:t>
            </a:fld>
            <a:endParaRPr lang="en-US"/>
          </a:p>
        </p:txBody>
      </p:sp>
    </p:spTree>
    <p:extLst>
      <p:ext uri="{BB962C8B-B14F-4D97-AF65-F5344CB8AC3E}">
        <p14:creationId xmlns:p14="http://schemas.microsoft.com/office/powerpoint/2010/main" val="181606476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93DF0D6-EA5D-460F-9167-EADE7D3240DB}"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410070-FC13-47A0-B7C5-D648E3159C8A}" type="slidenum">
              <a:rPr lang="en-US" smtClean="0"/>
              <a:pPr>
                <a:defRPr/>
              </a:pPr>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272566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pPr>
              <a:defRPr/>
            </a:pPr>
            <a:fld id="{E43202CB-EAD9-49D0-87B1-BA059EDA7314}" type="datetimeFigureOut">
              <a:rPr lang="en-US" smtClean="0"/>
              <a:pPr>
                <a:defRPr/>
              </a:pPr>
              <a:t>10/24/2018</a:t>
            </a:fld>
            <a:endParaRPr lang="en-US"/>
          </a:p>
        </p:txBody>
      </p:sp>
      <p:sp>
        <p:nvSpPr>
          <p:cNvPr id="6" name="Footer Placeholder 5"/>
          <p:cNvSpPr>
            <a:spLocks noGrp="1"/>
          </p:cNvSpPr>
          <p:nvPr>
            <p:ph type="ftr" sz="quarter" idx="11"/>
          </p:nvPr>
        </p:nvSpPr>
        <p:spPr>
          <a:xfrm>
            <a:off x="1447382" y="318640"/>
            <a:ext cx="5541004" cy="320931"/>
          </a:xfrm>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824A04B-D022-48D3-90BC-018AF14EA1F4}" type="slidenum">
              <a:rPr lang="en-US" smtClean="0"/>
              <a:pPr>
                <a:defRPr/>
              </a:pPr>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074430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20C27E47-3D0E-4F39-AEB4-6BD28BBD3BF0}"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4158E38-9B30-4359-9D07-F0F7DD12E96D}" type="slidenum">
              <a:rPr lang="en-US" smtClean="0"/>
              <a:pPr>
                <a:defRPr/>
              </a:pPr>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046569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97318676-2A3B-411F-A22F-0BE6E78A5A44}"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D744085-4379-4117-95CA-FF69028F44CC}" type="slidenum">
              <a:rPr lang="en-US" smtClean="0"/>
              <a:pPr>
                <a:defRPr/>
              </a:pPr>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762365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5238F09C-9A96-4FE7-BD49-FDD67EACE871}"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0CDBBED-4EB8-4924-AAA3-9988FCD81E0A}" type="slidenum">
              <a:rPr lang="en-US" smtClean="0"/>
              <a:pPr>
                <a:defRPr/>
              </a:pPr>
              <a:t>‹#›</a:t>
            </a:fld>
            <a:endParaRPr lang="en-US"/>
          </a:p>
        </p:txBody>
      </p:sp>
    </p:spTree>
    <p:extLst>
      <p:ext uri="{BB962C8B-B14F-4D97-AF65-F5344CB8AC3E}">
        <p14:creationId xmlns:p14="http://schemas.microsoft.com/office/powerpoint/2010/main" val="665491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515922F-A031-4DE2-86AE-0479AB43F79E}"/>
              </a:ext>
            </a:extLst>
          </p:cNvPr>
          <p:cNvCxnSpPr/>
          <p:nvPr/>
        </p:nvCxnSpPr>
        <p:spPr>
          <a:xfrm>
            <a:off x="2012950" y="3709988"/>
            <a:ext cx="81629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Date Placeholder 3">
            <a:extLst>
              <a:ext uri="{FF2B5EF4-FFF2-40B4-BE49-F238E27FC236}">
                <a16:creationId xmlns:a16="http://schemas.microsoft.com/office/drawing/2014/main" id="{E66C61D5-945B-4FC2-B83B-C9FAEB95540C}"/>
              </a:ext>
            </a:extLst>
          </p:cNvPr>
          <p:cNvSpPr>
            <a:spLocks noGrp="1"/>
          </p:cNvSpPr>
          <p:nvPr>
            <p:ph type="dt" sz="half" idx="10"/>
          </p:nvPr>
        </p:nvSpPr>
        <p:spPr/>
        <p:txBody>
          <a:bodyPr/>
          <a:lstStyle>
            <a:lvl1pPr>
              <a:defRPr/>
            </a:lvl1pPr>
          </a:lstStyle>
          <a:p>
            <a:pPr>
              <a:defRPr/>
            </a:pPr>
            <a:fld id="{70538C47-3176-41D0-A787-0D01B710B9E0}" type="datetimeFigureOut">
              <a:rPr lang="en-US"/>
              <a:pPr>
                <a:defRPr/>
              </a:pPr>
              <a:t>10/24/2018</a:t>
            </a:fld>
            <a:endParaRPr lang="en-US"/>
          </a:p>
        </p:txBody>
      </p:sp>
      <p:sp>
        <p:nvSpPr>
          <p:cNvPr id="6" name="Footer Placeholder 4">
            <a:extLst>
              <a:ext uri="{FF2B5EF4-FFF2-40B4-BE49-F238E27FC236}">
                <a16:creationId xmlns:a16="http://schemas.microsoft.com/office/drawing/2014/main" id="{1FF54767-AAB4-4460-AE5B-4C508A9DBD2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68C2E72-0A6C-4414-A349-9A5B85D2880F}"/>
              </a:ext>
            </a:extLst>
          </p:cNvPr>
          <p:cNvSpPr>
            <a:spLocks noGrp="1"/>
          </p:cNvSpPr>
          <p:nvPr>
            <p:ph type="sldNum" sz="quarter" idx="12"/>
          </p:nvPr>
        </p:nvSpPr>
        <p:spPr/>
        <p:txBody>
          <a:bodyPr/>
          <a:lstStyle>
            <a:lvl1pPr>
              <a:defRPr/>
            </a:lvl1pPr>
          </a:lstStyle>
          <a:p>
            <a:pPr>
              <a:defRPr/>
            </a:pPr>
            <a:fld id="{FB8D275B-58B0-4C7A-B21D-71DDDA6E2A74}" type="slidenum">
              <a:rPr lang="en-US"/>
              <a:pPr>
                <a:defRPr/>
              </a:pPr>
              <a:t>‹#›</a:t>
            </a:fld>
            <a:endParaRPr lang="en-US"/>
          </a:p>
        </p:txBody>
      </p:sp>
    </p:spTree>
    <p:extLst>
      <p:ext uri="{BB962C8B-B14F-4D97-AF65-F5344CB8AC3E}">
        <p14:creationId xmlns:p14="http://schemas.microsoft.com/office/powerpoint/2010/main" val="12490253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pPr>
              <a:defRPr/>
            </a:pPr>
            <a:fld id="{8A51BD8E-0290-4E00-9E91-77D576ABB756}"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EDDA461-78C4-4ED5-8325-B22165939E1B}" type="slidenum">
              <a:rPr lang="en-US" smtClean="0"/>
              <a:pPr>
                <a:defRPr/>
              </a:pPr>
              <a:t>‹#›</a:t>
            </a:fld>
            <a:endParaRPr lang="en-US"/>
          </a:p>
        </p:txBody>
      </p:sp>
    </p:spTree>
    <p:extLst>
      <p:ext uri="{BB962C8B-B14F-4D97-AF65-F5344CB8AC3E}">
        <p14:creationId xmlns:p14="http://schemas.microsoft.com/office/powerpoint/2010/main" val="269645091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70538C47-3176-41D0-A787-0D01B710B9E0}"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8D275B-58B0-4C7A-B21D-71DDDA6E2A74}" type="slidenum">
              <a:rPr lang="en-US" smtClean="0"/>
              <a:pPr>
                <a:defRPr/>
              </a:pPr>
              <a:t>‹#›</a:t>
            </a:fld>
            <a:endParaRPr lang="en-US"/>
          </a:p>
        </p:txBody>
      </p:sp>
    </p:spTree>
    <p:extLst>
      <p:ext uri="{BB962C8B-B14F-4D97-AF65-F5344CB8AC3E}">
        <p14:creationId xmlns:p14="http://schemas.microsoft.com/office/powerpoint/2010/main" val="114259125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725FBB11-E06D-4E67-88FF-86ECAB9A6223}"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870E936-6650-4DDB-9936-AE6C6F1C2D4A}" type="slidenum">
              <a:rPr lang="en-US" smtClean="0"/>
              <a:pPr>
                <a:defRPr/>
              </a:pPr>
              <a:t>‹#›</a:t>
            </a:fld>
            <a:endParaRPr lang="en-US"/>
          </a:p>
        </p:txBody>
      </p:sp>
    </p:spTree>
    <p:extLst>
      <p:ext uri="{BB962C8B-B14F-4D97-AF65-F5344CB8AC3E}">
        <p14:creationId xmlns:p14="http://schemas.microsoft.com/office/powerpoint/2010/main" val="227531744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F04984EA-F74C-4A47-876D-8DBCBD46C919}" type="datetimeFigureOut">
              <a:rPr lang="en-US" smtClean="0"/>
              <a:pPr>
                <a:defRPr/>
              </a:pPr>
              <a:t>10/24/2018</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D66F253-51B1-42BA-BFD4-B18661FFB906}" type="slidenum">
              <a:rPr lang="en-US" smtClean="0"/>
              <a:pPr>
                <a:defRPr/>
              </a:pPr>
              <a:t>‹#›</a:t>
            </a:fld>
            <a:endParaRPr lang="en-US"/>
          </a:p>
        </p:txBody>
      </p:sp>
    </p:spTree>
    <p:extLst>
      <p:ext uri="{BB962C8B-B14F-4D97-AF65-F5344CB8AC3E}">
        <p14:creationId xmlns:p14="http://schemas.microsoft.com/office/powerpoint/2010/main" val="344544111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pPr>
              <a:defRPr/>
            </a:pPr>
            <a:fld id="{36419759-B9AC-4B8A-A4CB-C6575988FB57}" type="datetimeFigureOut">
              <a:rPr lang="en-US" smtClean="0"/>
              <a:pPr>
                <a:defRPr/>
              </a:pPr>
              <a:t>10/24/2018</a:t>
            </a:fld>
            <a:endParaRPr lang="en-US"/>
          </a:p>
        </p:txBody>
      </p:sp>
      <p:sp>
        <p:nvSpPr>
          <p:cNvPr id="5" name="Footer Placeholder 3"/>
          <p:cNvSpPr>
            <a:spLocks noGrp="1"/>
          </p:cNvSpPr>
          <p:nvPr>
            <p:ph type="ftr" sz="quarter" idx="11"/>
          </p:nvPr>
        </p:nvSpPr>
        <p:spPr/>
        <p:txBody>
          <a:bodyPr/>
          <a:lstStyle/>
          <a:p>
            <a:pPr>
              <a:defRPr/>
            </a:pPr>
            <a:endParaRPr lang="en-US"/>
          </a:p>
        </p:txBody>
      </p:sp>
      <p:sp>
        <p:nvSpPr>
          <p:cNvPr id="6" name="Slide Number Placeholder 4"/>
          <p:cNvSpPr>
            <a:spLocks noGrp="1"/>
          </p:cNvSpPr>
          <p:nvPr>
            <p:ph type="sldNum" sz="quarter" idx="12"/>
          </p:nvPr>
        </p:nvSpPr>
        <p:spPr/>
        <p:txBody>
          <a:bodyPr/>
          <a:lstStyle/>
          <a:p>
            <a:pPr>
              <a:defRPr/>
            </a:pPr>
            <a:fld id="{AF371798-A41E-4AAF-9D93-0D0BE2314316}" type="slidenum">
              <a:rPr lang="en-US" smtClean="0"/>
              <a:pPr>
                <a:defRPr/>
              </a:pPr>
              <a:t>‹#›</a:t>
            </a:fld>
            <a:endParaRPr lang="en-US"/>
          </a:p>
        </p:txBody>
      </p:sp>
    </p:spTree>
    <p:extLst>
      <p:ext uri="{BB962C8B-B14F-4D97-AF65-F5344CB8AC3E}">
        <p14:creationId xmlns:p14="http://schemas.microsoft.com/office/powerpoint/2010/main" val="380489250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fld id="{CE269767-C30A-4923-BDA1-E61690798914}" type="datetimeFigureOut">
              <a:rPr lang="en-US" smtClean="0"/>
              <a:pPr>
                <a:defRPr/>
              </a:pPr>
              <a:t>10/24/2018</a:t>
            </a:fld>
            <a:endParaRPr lang="en-US"/>
          </a:p>
        </p:txBody>
      </p:sp>
      <p:sp>
        <p:nvSpPr>
          <p:cNvPr id="5" name="Footer Placeholder 2"/>
          <p:cNvSpPr>
            <a:spLocks noGrp="1"/>
          </p:cNvSpPr>
          <p:nvPr>
            <p:ph type="ftr" sz="quarter" idx="11"/>
          </p:nvPr>
        </p:nvSpPr>
        <p:spPr/>
        <p:txBody>
          <a:bodyPr/>
          <a:lstStyle/>
          <a:p>
            <a:pPr>
              <a:defRPr/>
            </a:pPr>
            <a:endParaRPr lang="en-US"/>
          </a:p>
        </p:txBody>
      </p:sp>
      <p:sp>
        <p:nvSpPr>
          <p:cNvPr id="6" name="Slide Number Placeholder 3"/>
          <p:cNvSpPr>
            <a:spLocks noGrp="1"/>
          </p:cNvSpPr>
          <p:nvPr>
            <p:ph type="sldNum" sz="quarter" idx="12"/>
          </p:nvPr>
        </p:nvSpPr>
        <p:spPr/>
        <p:txBody>
          <a:bodyPr/>
          <a:lstStyle/>
          <a:p>
            <a:pPr>
              <a:defRPr/>
            </a:pPr>
            <a:fld id="{4A0FB483-BF8C-4388-92AF-3149EB63389A}" type="slidenum">
              <a:rPr lang="en-US" smtClean="0"/>
              <a:pPr>
                <a:defRPr/>
              </a:pPr>
              <a:t>‹#›</a:t>
            </a:fld>
            <a:endParaRPr lang="en-US"/>
          </a:p>
        </p:txBody>
      </p:sp>
    </p:spTree>
    <p:extLst>
      <p:ext uri="{BB962C8B-B14F-4D97-AF65-F5344CB8AC3E}">
        <p14:creationId xmlns:p14="http://schemas.microsoft.com/office/powerpoint/2010/main" val="1268627974"/>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pPr>
              <a:defRPr/>
            </a:pPr>
            <a:fld id="{F93DF0D6-EA5D-460F-9167-EADE7D3240DB}" type="datetimeFigureOut">
              <a:rPr lang="en-US" smtClean="0"/>
              <a:pPr>
                <a:defRPr/>
              </a:pPr>
              <a:t>10/24/2018</a:t>
            </a:fld>
            <a:endParaRPr lang="en-US"/>
          </a:p>
        </p:txBody>
      </p:sp>
      <p:sp>
        <p:nvSpPr>
          <p:cNvPr id="5" name="Footer Placeholder 5"/>
          <p:cNvSpPr>
            <a:spLocks noGrp="1"/>
          </p:cNvSpPr>
          <p:nvPr>
            <p:ph type="ftr" sz="quarter" idx="11"/>
          </p:nvPr>
        </p:nvSpPr>
        <p:spPr/>
        <p:txBody>
          <a:bodyPr/>
          <a:lstStyle/>
          <a:p>
            <a:pPr>
              <a:defRPr/>
            </a:pPr>
            <a:endParaRPr lang="en-US"/>
          </a:p>
        </p:txBody>
      </p:sp>
      <p:sp>
        <p:nvSpPr>
          <p:cNvPr id="6" name="Slide Number Placeholder 6"/>
          <p:cNvSpPr>
            <a:spLocks noGrp="1"/>
          </p:cNvSpPr>
          <p:nvPr>
            <p:ph type="sldNum" sz="quarter" idx="12"/>
          </p:nvPr>
        </p:nvSpPr>
        <p:spPr/>
        <p:txBody>
          <a:bodyPr/>
          <a:lstStyle/>
          <a:p>
            <a:pPr>
              <a:defRPr/>
            </a:pPr>
            <a:fld id="{CB410070-FC13-47A0-B7C5-D648E3159C8A}" type="slidenum">
              <a:rPr lang="en-US" smtClean="0"/>
              <a:pPr>
                <a:defRPr/>
              </a:pPr>
              <a:t>‹#›</a:t>
            </a:fld>
            <a:endParaRPr lang="en-US"/>
          </a:p>
        </p:txBody>
      </p:sp>
    </p:spTree>
    <p:extLst>
      <p:ext uri="{BB962C8B-B14F-4D97-AF65-F5344CB8AC3E}">
        <p14:creationId xmlns:p14="http://schemas.microsoft.com/office/powerpoint/2010/main" val="411147309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E43202CB-EAD9-49D0-87B1-BA059EDA7314}"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824A04B-D022-48D3-90BC-018AF14EA1F4}" type="slidenum">
              <a:rPr lang="en-US" smtClean="0"/>
              <a:pPr>
                <a:defRPr/>
              </a:pPr>
              <a:t>‹#›</a:t>
            </a:fld>
            <a:endParaRPr lang="en-US"/>
          </a:p>
        </p:txBody>
      </p:sp>
    </p:spTree>
    <p:extLst>
      <p:ext uri="{BB962C8B-B14F-4D97-AF65-F5344CB8AC3E}">
        <p14:creationId xmlns:p14="http://schemas.microsoft.com/office/powerpoint/2010/main" val="1099439351"/>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3ADC46C6-EE51-414F-A7D2-73AA8AB09E02}"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8D5CBF7-24A1-4B74-8947-0617F72F2CEE}" type="slidenum">
              <a:rPr lang="en-US" smtClean="0"/>
              <a:pPr>
                <a:defRPr/>
              </a:pPr>
              <a:t>‹#›</a:t>
            </a:fld>
            <a:endParaRPr lang="en-US"/>
          </a:p>
        </p:txBody>
      </p:sp>
    </p:spTree>
    <p:extLst>
      <p:ext uri="{BB962C8B-B14F-4D97-AF65-F5344CB8AC3E}">
        <p14:creationId xmlns:p14="http://schemas.microsoft.com/office/powerpoint/2010/main" val="678575468"/>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C8775875-D1C8-4360-ADC2-C3FE15DCF0D7}"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AADBFC-5B90-490B-927C-4B958643F79D}" type="slidenum">
              <a:rPr lang="en-US" smtClean="0"/>
              <a:pPr>
                <a:defRPr/>
              </a:pPr>
              <a:t>‹#›</a:t>
            </a:fld>
            <a:endParaRPr lang="en-US"/>
          </a:p>
        </p:txBody>
      </p:sp>
    </p:spTree>
    <p:extLst>
      <p:ext uri="{BB962C8B-B14F-4D97-AF65-F5344CB8AC3E}">
        <p14:creationId xmlns:p14="http://schemas.microsoft.com/office/powerpoint/2010/main" val="276813668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F91EA6C-289A-42B6-9CEE-691FD7429391}"/>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a:extLst>
              <a:ext uri="{FF2B5EF4-FFF2-40B4-BE49-F238E27FC236}">
                <a16:creationId xmlns:a16="http://schemas.microsoft.com/office/drawing/2014/main" id="{15F6C674-1A48-4D35-A2DB-409CCDA4F0EB}"/>
              </a:ext>
            </a:extLst>
          </p:cNvPr>
          <p:cNvSpPr>
            <a:spLocks noGrp="1"/>
          </p:cNvSpPr>
          <p:nvPr>
            <p:ph type="dt" sz="half" idx="10"/>
          </p:nvPr>
        </p:nvSpPr>
        <p:spPr/>
        <p:txBody>
          <a:bodyPr/>
          <a:lstStyle>
            <a:lvl1pPr>
              <a:defRPr/>
            </a:lvl1pPr>
          </a:lstStyle>
          <a:p>
            <a:pPr>
              <a:defRPr/>
            </a:pPr>
            <a:fld id="{725FBB11-E06D-4E67-88FF-86ECAB9A6223}" type="datetimeFigureOut">
              <a:rPr lang="en-US"/>
              <a:pPr>
                <a:defRPr/>
              </a:pPr>
              <a:t>10/24/2018</a:t>
            </a:fld>
            <a:endParaRPr lang="en-US"/>
          </a:p>
        </p:txBody>
      </p:sp>
      <p:sp>
        <p:nvSpPr>
          <p:cNvPr id="7" name="Footer Placeholder 5">
            <a:extLst>
              <a:ext uri="{FF2B5EF4-FFF2-40B4-BE49-F238E27FC236}">
                <a16:creationId xmlns:a16="http://schemas.microsoft.com/office/drawing/2014/main" id="{F5B6C46B-3FAA-4F49-8C70-73C40E55DFC2}"/>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671E61CB-02F5-42C4-A470-FAE8721C6036}"/>
              </a:ext>
            </a:extLst>
          </p:cNvPr>
          <p:cNvSpPr>
            <a:spLocks noGrp="1"/>
          </p:cNvSpPr>
          <p:nvPr>
            <p:ph type="sldNum" sz="quarter" idx="12"/>
          </p:nvPr>
        </p:nvSpPr>
        <p:spPr/>
        <p:txBody>
          <a:bodyPr/>
          <a:lstStyle>
            <a:lvl1pPr>
              <a:defRPr/>
            </a:lvl1pPr>
          </a:lstStyle>
          <a:p>
            <a:pPr>
              <a:defRPr/>
            </a:pPr>
            <a:fld id="{C870E936-6650-4DDB-9936-AE6C6F1C2D4A}" type="slidenum">
              <a:rPr lang="en-US"/>
              <a:pPr>
                <a:defRPr/>
              </a:pPr>
              <a:t>‹#›</a:t>
            </a:fld>
            <a:endParaRPr lang="en-US"/>
          </a:p>
        </p:txBody>
      </p:sp>
    </p:spTree>
    <p:extLst>
      <p:ext uri="{BB962C8B-B14F-4D97-AF65-F5344CB8AC3E}">
        <p14:creationId xmlns:p14="http://schemas.microsoft.com/office/powerpoint/2010/main" val="4153742599"/>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492DA51B-531D-4DAC-8503-C48003BDBEFA}"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72F5EF2-3F01-4F75-B3A3-4A5D0C084F42}" type="slidenum">
              <a:rPr lang="en-US" smtClean="0"/>
              <a:pPr>
                <a:defRPr/>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4128162968"/>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23D9126D-C7A1-43B4-9A75-E89A81BC163D}"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F81D96D-20CE-44D2-8DED-15235A14AA31}" type="slidenum">
              <a:rPr lang="en-US" smtClean="0"/>
              <a:pPr>
                <a:defRPr/>
              </a:pPr>
              <a:t>‹#›</a:t>
            </a:fld>
            <a:endParaRPr lang="en-US"/>
          </a:p>
        </p:txBody>
      </p:sp>
    </p:spTree>
    <p:extLst>
      <p:ext uri="{BB962C8B-B14F-4D97-AF65-F5344CB8AC3E}">
        <p14:creationId xmlns:p14="http://schemas.microsoft.com/office/powerpoint/2010/main" val="2495023933"/>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fld id="{966E676C-0D12-419A-9F4E-8849148ABAB8}" type="datetimeFigureOut">
              <a:rPr lang="en-US" smtClean="0"/>
              <a:pPr>
                <a:defRPr/>
              </a:pPr>
              <a:t>10/24/2018</a:t>
            </a:fld>
            <a:endParaRPr lang="en-US"/>
          </a:p>
        </p:txBody>
      </p:sp>
      <p:sp>
        <p:nvSpPr>
          <p:cNvPr id="4"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5AA9C0A-9633-4EDF-B7B5-054CC41CCBEF}" type="slidenum">
              <a:rPr lang="en-US" smtClean="0"/>
              <a:pPr>
                <a:defRPr/>
              </a:pPr>
              <a:t>‹#›</a:t>
            </a:fld>
            <a:endParaRPr lang="en-US"/>
          </a:p>
        </p:txBody>
      </p:sp>
    </p:spTree>
    <p:extLst>
      <p:ext uri="{BB962C8B-B14F-4D97-AF65-F5344CB8AC3E}">
        <p14:creationId xmlns:p14="http://schemas.microsoft.com/office/powerpoint/2010/main" val="178830671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fld id="{966E676C-0D12-419A-9F4E-8849148ABAB8}" type="datetimeFigureOut">
              <a:rPr lang="en-US" smtClean="0"/>
              <a:pPr>
                <a:defRPr/>
              </a:pPr>
              <a:t>10/24/2018</a:t>
            </a:fld>
            <a:endParaRPr lang="en-US"/>
          </a:p>
        </p:txBody>
      </p:sp>
      <p:sp>
        <p:nvSpPr>
          <p:cNvPr id="4"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5AA9C0A-9633-4EDF-B7B5-054CC41CCBEF}" type="slidenum">
              <a:rPr lang="en-US" smtClean="0"/>
              <a:pPr>
                <a:defRPr/>
              </a:pPr>
              <a:t>‹#›</a:t>
            </a:fld>
            <a:endParaRPr lang="en-US"/>
          </a:p>
        </p:txBody>
      </p:sp>
    </p:spTree>
    <p:extLst>
      <p:ext uri="{BB962C8B-B14F-4D97-AF65-F5344CB8AC3E}">
        <p14:creationId xmlns:p14="http://schemas.microsoft.com/office/powerpoint/2010/main" val="3986499502"/>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20C27E47-3D0E-4F39-AEB4-6BD28BBD3BF0}"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4158E38-9B30-4359-9D07-F0F7DD12E96D}" type="slidenum">
              <a:rPr lang="en-US" smtClean="0"/>
              <a:pPr>
                <a:defRPr/>
              </a:pPr>
              <a:t>‹#›</a:t>
            </a:fld>
            <a:endParaRPr lang="en-US"/>
          </a:p>
        </p:txBody>
      </p:sp>
    </p:spTree>
    <p:extLst>
      <p:ext uri="{BB962C8B-B14F-4D97-AF65-F5344CB8AC3E}">
        <p14:creationId xmlns:p14="http://schemas.microsoft.com/office/powerpoint/2010/main" val="1208491641"/>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97318676-2A3B-411F-A22F-0BE6E78A5A44}"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D744085-4379-4117-95CA-FF69028F44CC}" type="slidenum">
              <a:rPr lang="en-US" smtClean="0"/>
              <a:pPr>
                <a:defRPr/>
              </a:pPr>
              <a:t>‹#›</a:t>
            </a:fld>
            <a:endParaRPr lang="en-US"/>
          </a:p>
        </p:txBody>
      </p:sp>
    </p:spTree>
    <p:extLst>
      <p:ext uri="{BB962C8B-B14F-4D97-AF65-F5344CB8AC3E}">
        <p14:creationId xmlns:p14="http://schemas.microsoft.com/office/powerpoint/2010/main" val="3175518584"/>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5238F09C-9A96-4FE7-BD49-FDD67EACE871}"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0CDBBED-4EB8-4924-AAA3-9988FCD81E0A}" type="slidenum">
              <a:rPr lang="en-US" smtClean="0"/>
              <a:pPr>
                <a:defRPr/>
              </a:pPr>
              <a:t>‹#›</a:t>
            </a:fld>
            <a:endParaRPr lang="en-US"/>
          </a:p>
        </p:txBody>
      </p:sp>
    </p:spTree>
    <p:extLst>
      <p:ext uri="{BB962C8B-B14F-4D97-AF65-F5344CB8AC3E}">
        <p14:creationId xmlns:p14="http://schemas.microsoft.com/office/powerpoint/2010/main" val="217439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8A51BD8E-0290-4E00-9E91-77D576ABB756}"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EDDA461-78C4-4ED5-8325-B22165939E1B}" type="slidenum">
              <a:rPr lang="en-US" smtClean="0"/>
              <a:pPr>
                <a:defRPr/>
              </a:pPr>
              <a:t>‹#›</a:t>
            </a:fld>
            <a:endParaRPr lang="en-US"/>
          </a:p>
        </p:txBody>
      </p:sp>
    </p:spTree>
    <p:extLst>
      <p:ext uri="{BB962C8B-B14F-4D97-AF65-F5344CB8AC3E}">
        <p14:creationId xmlns:p14="http://schemas.microsoft.com/office/powerpoint/2010/main" val="982931453"/>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70538C47-3176-41D0-A787-0D01B710B9E0}"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8D275B-58B0-4C7A-B21D-71DDDA6E2A74}" type="slidenum">
              <a:rPr lang="en-US" smtClean="0"/>
              <a:pPr>
                <a:defRPr/>
              </a:pPr>
              <a:t>‹#›</a:t>
            </a:fld>
            <a:endParaRPr lang="en-US"/>
          </a:p>
        </p:txBody>
      </p:sp>
    </p:spTree>
    <p:extLst>
      <p:ext uri="{BB962C8B-B14F-4D97-AF65-F5344CB8AC3E}">
        <p14:creationId xmlns:p14="http://schemas.microsoft.com/office/powerpoint/2010/main" val="1216293141"/>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725FBB11-E06D-4E67-88FF-86ECAB9A6223}"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870E936-6650-4DDB-9936-AE6C6F1C2D4A}" type="slidenum">
              <a:rPr lang="en-US" smtClean="0"/>
              <a:pPr>
                <a:defRPr/>
              </a:pPr>
              <a:t>‹#›</a:t>
            </a:fld>
            <a:endParaRPr lang="en-US"/>
          </a:p>
        </p:txBody>
      </p:sp>
    </p:spTree>
    <p:extLst>
      <p:ext uri="{BB962C8B-B14F-4D97-AF65-F5344CB8AC3E}">
        <p14:creationId xmlns:p14="http://schemas.microsoft.com/office/powerpoint/2010/main" val="6758182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DA415A6-B5B3-4960-BC7E-C41CED0EB5AC}"/>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a:ext uri="{FF2B5EF4-FFF2-40B4-BE49-F238E27FC236}">
                <a16:creationId xmlns:a16="http://schemas.microsoft.com/office/drawing/2014/main" id="{E1E999C4-AD6D-4D62-80C0-006094E07161}"/>
              </a:ext>
            </a:extLst>
          </p:cNvPr>
          <p:cNvSpPr>
            <a:spLocks noGrp="1"/>
          </p:cNvSpPr>
          <p:nvPr>
            <p:ph type="dt" sz="half" idx="10"/>
          </p:nvPr>
        </p:nvSpPr>
        <p:spPr/>
        <p:txBody>
          <a:bodyPr/>
          <a:lstStyle>
            <a:lvl1pPr>
              <a:defRPr/>
            </a:lvl1pPr>
          </a:lstStyle>
          <a:p>
            <a:pPr>
              <a:defRPr/>
            </a:pPr>
            <a:fld id="{F04984EA-F74C-4A47-876D-8DBCBD46C919}" type="datetimeFigureOut">
              <a:rPr lang="en-US"/>
              <a:pPr>
                <a:defRPr/>
              </a:pPr>
              <a:t>10/24/2018</a:t>
            </a:fld>
            <a:endParaRPr lang="en-US"/>
          </a:p>
        </p:txBody>
      </p:sp>
      <p:sp>
        <p:nvSpPr>
          <p:cNvPr id="9" name="Footer Placeholder 7">
            <a:extLst>
              <a:ext uri="{FF2B5EF4-FFF2-40B4-BE49-F238E27FC236}">
                <a16:creationId xmlns:a16="http://schemas.microsoft.com/office/drawing/2014/main" id="{490AB6FF-F84A-4DE7-B2A3-DB72A32D514B}"/>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AC961C9B-654B-45B4-99E8-3526C8333E86}"/>
              </a:ext>
            </a:extLst>
          </p:cNvPr>
          <p:cNvSpPr>
            <a:spLocks noGrp="1"/>
          </p:cNvSpPr>
          <p:nvPr>
            <p:ph type="sldNum" sz="quarter" idx="12"/>
          </p:nvPr>
        </p:nvSpPr>
        <p:spPr/>
        <p:txBody>
          <a:bodyPr/>
          <a:lstStyle>
            <a:lvl1pPr>
              <a:defRPr/>
            </a:lvl1pPr>
          </a:lstStyle>
          <a:p>
            <a:pPr>
              <a:defRPr/>
            </a:pPr>
            <a:fld id="{4D66F253-51B1-42BA-BFD4-B18661FFB906}" type="slidenum">
              <a:rPr lang="en-US"/>
              <a:pPr>
                <a:defRPr/>
              </a:pPr>
              <a:t>‹#›</a:t>
            </a:fld>
            <a:endParaRPr lang="en-US"/>
          </a:p>
        </p:txBody>
      </p:sp>
    </p:spTree>
    <p:extLst>
      <p:ext uri="{BB962C8B-B14F-4D97-AF65-F5344CB8AC3E}">
        <p14:creationId xmlns:p14="http://schemas.microsoft.com/office/powerpoint/2010/main" val="2333672425"/>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F04984EA-F74C-4A47-876D-8DBCBD46C919}" type="datetimeFigureOut">
              <a:rPr lang="en-US" smtClean="0"/>
              <a:pPr>
                <a:defRPr/>
              </a:pPr>
              <a:t>10/24/2018</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D66F253-51B1-42BA-BFD4-B18661FFB906}" type="slidenum">
              <a:rPr lang="en-US" smtClean="0"/>
              <a:pPr>
                <a:defRPr/>
              </a:pPr>
              <a:t>‹#›</a:t>
            </a:fld>
            <a:endParaRPr lang="en-US"/>
          </a:p>
        </p:txBody>
      </p:sp>
    </p:spTree>
    <p:extLst>
      <p:ext uri="{BB962C8B-B14F-4D97-AF65-F5344CB8AC3E}">
        <p14:creationId xmlns:p14="http://schemas.microsoft.com/office/powerpoint/2010/main" val="556894600"/>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36419759-B9AC-4B8A-A4CB-C6575988FB57}" type="datetimeFigureOut">
              <a:rPr lang="en-US" smtClean="0"/>
              <a:pPr>
                <a:defRPr/>
              </a:pPr>
              <a:t>10/24/2018</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AF371798-A41E-4AAF-9D93-0D0BE2314316}" type="slidenum">
              <a:rPr lang="en-US" smtClean="0"/>
              <a:pPr>
                <a:defRPr/>
              </a:pPr>
              <a:t>‹#›</a:t>
            </a:fld>
            <a:endParaRPr lang="en-US"/>
          </a:p>
        </p:txBody>
      </p:sp>
    </p:spTree>
    <p:extLst>
      <p:ext uri="{BB962C8B-B14F-4D97-AF65-F5344CB8AC3E}">
        <p14:creationId xmlns:p14="http://schemas.microsoft.com/office/powerpoint/2010/main" val="2316816035"/>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E269767-C30A-4923-BDA1-E61690798914}" type="datetimeFigureOut">
              <a:rPr lang="en-US" smtClean="0"/>
              <a:pPr>
                <a:defRPr/>
              </a:pPr>
              <a:t>10/24/2018</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A0FB483-BF8C-4388-92AF-3149EB63389A}" type="slidenum">
              <a:rPr lang="en-US" smtClean="0"/>
              <a:pPr>
                <a:defRPr/>
              </a:pPr>
              <a:t>‹#›</a:t>
            </a:fld>
            <a:endParaRPr lang="en-US"/>
          </a:p>
        </p:txBody>
      </p:sp>
    </p:spTree>
    <p:extLst>
      <p:ext uri="{BB962C8B-B14F-4D97-AF65-F5344CB8AC3E}">
        <p14:creationId xmlns:p14="http://schemas.microsoft.com/office/powerpoint/2010/main" val="3842484631"/>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F93DF0D6-EA5D-460F-9167-EADE7D3240DB}"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410070-FC13-47A0-B7C5-D648E3159C8A}" type="slidenum">
              <a:rPr lang="en-US" smtClean="0"/>
              <a:pPr>
                <a:defRPr/>
              </a:pPr>
              <a:t>‹#›</a:t>
            </a:fld>
            <a:endParaRPr lang="en-US"/>
          </a:p>
        </p:txBody>
      </p:sp>
    </p:spTree>
    <p:extLst>
      <p:ext uri="{BB962C8B-B14F-4D97-AF65-F5344CB8AC3E}">
        <p14:creationId xmlns:p14="http://schemas.microsoft.com/office/powerpoint/2010/main" val="3356225541"/>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E43202CB-EAD9-49D0-87B1-BA059EDA7314}"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824A04B-D022-48D3-90BC-018AF14EA1F4}" type="slidenum">
              <a:rPr lang="en-US" smtClean="0"/>
              <a:pPr>
                <a:defRPr/>
              </a:pPr>
              <a:t>‹#›</a:t>
            </a:fld>
            <a:endParaRPr lang="en-US"/>
          </a:p>
        </p:txBody>
      </p:sp>
    </p:spTree>
    <p:extLst>
      <p:ext uri="{BB962C8B-B14F-4D97-AF65-F5344CB8AC3E}">
        <p14:creationId xmlns:p14="http://schemas.microsoft.com/office/powerpoint/2010/main" val="743064100"/>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3ADC46C6-EE51-414F-A7D2-73AA8AB09E02}"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8D5CBF7-24A1-4B74-8947-0617F72F2CEE}" type="slidenum">
              <a:rPr lang="en-US" smtClean="0"/>
              <a:pPr>
                <a:defRPr/>
              </a:pPr>
              <a:t>‹#›</a:t>
            </a:fld>
            <a:endParaRPr lang="en-US"/>
          </a:p>
        </p:txBody>
      </p:sp>
    </p:spTree>
    <p:extLst>
      <p:ext uri="{BB962C8B-B14F-4D97-AF65-F5344CB8AC3E}">
        <p14:creationId xmlns:p14="http://schemas.microsoft.com/office/powerpoint/2010/main" val="3551833750"/>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C8775875-D1C8-4360-ADC2-C3FE15DCF0D7}"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8AADBFC-5B90-490B-927C-4B958643F79D}" type="slidenum">
              <a:rPr lang="en-US" smtClean="0"/>
              <a:pPr>
                <a:defRPr/>
              </a:pPr>
              <a:t>‹#›</a:t>
            </a:fld>
            <a:endParaRPr lang="en-US"/>
          </a:p>
        </p:txBody>
      </p:sp>
    </p:spTree>
    <p:extLst>
      <p:ext uri="{BB962C8B-B14F-4D97-AF65-F5344CB8AC3E}">
        <p14:creationId xmlns:p14="http://schemas.microsoft.com/office/powerpoint/2010/main" val="1619896067"/>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492DA51B-531D-4DAC-8503-C48003BDBEFA}"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2F5EF2-3F01-4F75-B3A3-4A5D0C084F42}" type="slidenum">
              <a:rPr lang="en-US" smtClean="0"/>
              <a:pPr>
                <a:defRPr/>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99116173"/>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23D9126D-C7A1-43B4-9A75-E89A81BC163D}" type="datetimeFigureOut">
              <a:rPr lang="en-US" smtClean="0"/>
              <a:pPr>
                <a:defRPr/>
              </a:pPr>
              <a:t>10/24/2018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F81D96D-20CE-44D2-8DED-15235A14AA31}" type="slidenum">
              <a:rPr lang="en-US" smtClean="0"/>
              <a:pPr>
                <a:defRPr/>
              </a:pPr>
              <a:t>‹#›</a:t>
            </a:fld>
            <a:endParaRPr lang="en-US"/>
          </a:p>
        </p:txBody>
      </p:sp>
    </p:spTree>
    <p:extLst>
      <p:ext uri="{BB962C8B-B14F-4D97-AF65-F5344CB8AC3E}">
        <p14:creationId xmlns:p14="http://schemas.microsoft.com/office/powerpoint/2010/main" val="1519139409"/>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a:defRPr/>
            </a:pPr>
            <a:fld id="{966E676C-0D12-419A-9F4E-8849148ABAB8}" type="datetimeFigureOut">
              <a:rPr lang="en-US" smtClean="0"/>
              <a:pPr>
                <a:defRPr/>
              </a:pPr>
              <a:t>10/24/2018</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85AA9C0A-9633-4EDF-B7B5-054CC41CCBEF}" type="slidenum">
              <a:rPr lang="en-US" smtClean="0"/>
              <a:pPr>
                <a:defRPr/>
              </a:pPr>
              <a:t>‹#›</a:t>
            </a:fld>
            <a:endParaRPr lang="en-US"/>
          </a:p>
        </p:txBody>
      </p:sp>
    </p:spTree>
    <p:extLst>
      <p:ext uri="{BB962C8B-B14F-4D97-AF65-F5344CB8AC3E}">
        <p14:creationId xmlns:p14="http://schemas.microsoft.com/office/powerpoint/2010/main" val="20551349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4BF702F-D715-47A9-AA87-08798DEA2A21}"/>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a:extLst>
              <a:ext uri="{FF2B5EF4-FFF2-40B4-BE49-F238E27FC236}">
                <a16:creationId xmlns:a16="http://schemas.microsoft.com/office/drawing/2014/main" id="{5105D223-5A65-4A07-A3CD-2502834081A3}"/>
              </a:ext>
            </a:extLst>
          </p:cNvPr>
          <p:cNvSpPr>
            <a:spLocks noGrp="1"/>
          </p:cNvSpPr>
          <p:nvPr>
            <p:ph type="dt" sz="half" idx="10"/>
          </p:nvPr>
        </p:nvSpPr>
        <p:spPr/>
        <p:txBody>
          <a:bodyPr/>
          <a:lstStyle>
            <a:lvl1pPr>
              <a:defRPr/>
            </a:lvl1pPr>
          </a:lstStyle>
          <a:p>
            <a:pPr>
              <a:defRPr/>
            </a:pPr>
            <a:fld id="{36419759-B9AC-4B8A-A4CB-C6575988FB57}" type="datetimeFigureOut">
              <a:rPr lang="en-US"/>
              <a:pPr>
                <a:defRPr/>
              </a:pPr>
              <a:t>10/24/2018</a:t>
            </a:fld>
            <a:endParaRPr lang="en-US"/>
          </a:p>
        </p:txBody>
      </p:sp>
      <p:sp>
        <p:nvSpPr>
          <p:cNvPr id="5" name="Footer Placeholder 3">
            <a:extLst>
              <a:ext uri="{FF2B5EF4-FFF2-40B4-BE49-F238E27FC236}">
                <a16:creationId xmlns:a16="http://schemas.microsoft.com/office/drawing/2014/main" id="{B4F0C503-05B0-4268-872A-0D1B0E2BF77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4">
            <a:extLst>
              <a:ext uri="{FF2B5EF4-FFF2-40B4-BE49-F238E27FC236}">
                <a16:creationId xmlns:a16="http://schemas.microsoft.com/office/drawing/2014/main" id="{6B2C64E1-2B9E-4BDF-9DA9-9FD6BEBC7C88}"/>
              </a:ext>
            </a:extLst>
          </p:cNvPr>
          <p:cNvSpPr>
            <a:spLocks noGrp="1"/>
          </p:cNvSpPr>
          <p:nvPr>
            <p:ph type="sldNum" sz="quarter" idx="12"/>
          </p:nvPr>
        </p:nvSpPr>
        <p:spPr/>
        <p:txBody>
          <a:bodyPr/>
          <a:lstStyle>
            <a:lvl1pPr>
              <a:defRPr/>
            </a:lvl1pPr>
          </a:lstStyle>
          <a:p>
            <a:pPr>
              <a:defRPr/>
            </a:pPr>
            <a:fld id="{AF371798-A41E-4AAF-9D93-0D0BE2314316}" type="slidenum">
              <a:rPr lang="en-US"/>
              <a:pPr>
                <a:defRPr/>
              </a:pPr>
              <a:t>‹#›</a:t>
            </a:fld>
            <a:endParaRPr lang="en-US"/>
          </a:p>
        </p:txBody>
      </p:sp>
    </p:spTree>
    <p:extLst>
      <p:ext uri="{BB962C8B-B14F-4D97-AF65-F5344CB8AC3E}">
        <p14:creationId xmlns:p14="http://schemas.microsoft.com/office/powerpoint/2010/main" val="1402666808"/>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pPr>
              <a:defRPr/>
            </a:pPr>
            <a:fld id="{966E676C-0D12-419A-9F4E-8849148ABAB8}" type="datetimeFigureOut">
              <a:rPr lang="en-US" smtClean="0"/>
              <a:pPr>
                <a:defRPr/>
              </a:pPr>
              <a:t>10/24/2018</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85AA9C0A-9633-4EDF-B7B5-054CC41CCBEF}" type="slidenum">
              <a:rPr lang="en-US" smtClean="0"/>
              <a:pPr>
                <a:defRPr/>
              </a:pPr>
              <a:t>‹#›</a:t>
            </a:fld>
            <a:endParaRPr lang="en-US"/>
          </a:p>
        </p:txBody>
      </p:sp>
    </p:spTree>
    <p:extLst>
      <p:ext uri="{BB962C8B-B14F-4D97-AF65-F5344CB8AC3E}">
        <p14:creationId xmlns:p14="http://schemas.microsoft.com/office/powerpoint/2010/main" val="1076428467"/>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20C27E47-3D0E-4F39-AEB4-6BD28BBD3BF0}"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4158E38-9B30-4359-9D07-F0F7DD12E96D}" type="slidenum">
              <a:rPr lang="en-US" smtClean="0"/>
              <a:pPr>
                <a:defRPr/>
              </a:pPr>
              <a:t>‹#›</a:t>
            </a:fld>
            <a:endParaRPr lang="en-US"/>
          </a:p>
        </p:txBody>
      </p:sp>
    </p:spTree>
    <p:extLst>
      <p:ext uri="{BB962C8B-B14F-4D97-AF65-F5344CB8AC3E}">
        <p14:creationId xmlns:p14="http://schemas.microsoft.com/office/powerpoint/2010/main" val="3363905204"/>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97318676-2A3B-411F-A22F-0BE6E78A5A44}" type="datetimeFigureOut">
              <a:rPr lang="en-US" smtClean="0"/>
              <a:pPr>
                <a:defRPr/>
              </a:pPr>
              <a:t>10/24/2018</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D744085-4379-4117-95CA-FF69028F44CC}" type="slidenum">
              <a:rPr lang="en-US" smtClean="0"/>
              <a:pPr>
                <a:defRPr/>
              </a:pPr>
              <a:t>‹#›</a:t>
            </a:fld>
            <a:endParaRPr lang="en-US"/>
          </a:p>
        </p:txBody>
      </p:sp>
    </p:spTree>
    <p:extLst>
      <p:ext uri="{BB962C8B-B14F-4D97-AF65-F5344CB8AC3E}">
        <p14:creationId xmlns:p14="http://schemas.microsoft.com/office/powerpoint/2010/main" val="148129866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6B961B6-BC4C-4835-851B-737C67BDD2B2}"/>
              </a:ext>
            </a:extLst>
          </p:cNvPr>
          <p:cNvSpPr>
            <a:spLocks noGrp="1"/>
          </p:cNvSpPr>
          <p:nvPr>
            <p:ph type="dt" sz="half" idx="10"/>
          </p:nvPr>
        </p:nvSpPr>
        <p:spPr/>
        <p:txBody>
          <a:bodyPr/>
          <a:lstStyle>
            <a:lvl1pPr>
              <a:defRPr/>
            </a:lvl1pPr>
          </a:lstStyle>
          <a:p>
            <a:pPr>
              <a:defRPr/>
            </a:pPr>
            <a:fld id="{CE269767-C30A-4923-BDA1-E61690798914}" type="datetimeFigureOut">
              <a:rPr lang="en-US"/>
              <a:pPr>
                <a:defRPr/>
              </a:pPr>
              <a:t>10/24/2018</a:t>
            </a:fld>
            <a:endParaRPr lang="en-US"/>
          </a:p>
        </p:txBody>
      </p:sp>
      <p:sp>
        <p:nvSpPr>
          <p:cNvPr id="3" name="Footer Placeholder 4">
            <a:extLst>
              <a:ext uri="{FF2B5EF4-FFF2-40B4-BE49-F238E27FC236}">
                <a16:creationId xmlns:a16="http://schemas.microsoft.com/office/drawing/2014/main" id="{BD49E91F-C07F-46F0-97A2-BB1726EC5EB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FE5D261-8286-486D-991F-C86F2202C99F}"/>
              </a:ext>
            </a:extLst>
          </p:cNvPr>
          <p:cNvSpPr>
            <a:spLocks noGrp="1"/>
          </p:cNvSpPr>
          <p:nvPr>
            <p:ph type="sldNum" sz="quarter" idx="12"/>
          </p:nvPr>
        </p:nvSpPr>
        <p:spPr/>
        <p:txBody>
          <a:bodyPr/>
          <a:lstStyle>
            <a:lvl1pPr>
              <a:defRPr/>
            </a:lvl1pPr>
          </a:lstStyle>
          <a:p>
            <a:pPr>
              <a:defRPr/>
            </a:pPr>
            <a:fld id="{4A0FB483-BF8C-4388-92AF-3149EB63389A}" type="slidenum">
              <a:rPr lang="en-US"/>
              <a:pPr>
                <a:defRPr/>
              </a:pPr>
              <a:t>‹#›</a:t>
            </a:fld>
            <a:endParaRPr lang="en-US"/>
          </a:p>
        </p:txBody>
      </p:sp>
    </p:spTree>
    <p:extLst>
      <p:ext uri="{BB962C8B-B14F-4D97-AF65-F5344CB8AC3E}">
        <p14:creationId xmlns:p14="http://schemas.microsoft.com/office/powerpoint/2010/main" val="39475779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94950C8-2AFD-4DD4-9A13-CC7EE2405E18}"/>
              </a:ext>
            </a:extLst>
          </p:cNvPr>
          <p:cNvCxnSpPr/>
          <p:nvPr/>
        </p:nvCxnSpPr>
        <p:spPr>
          <a:xfrm>
            <a:off x="1395413" y="2913063"/>
            <a:ext cx="35147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4">
            <a:extLst>
              <a:ext uri="{FF2B5EF4-FFF2-40B4-BE49-F238E27FC236}">
                <a16:creationId xmlns:a16="http://schemas.microsoft.com/office/drawing/2014/main" id="{B841DD10-03CF-49E4-B58E-B931E87B81AC}"/>
              </a:ext>
            </a:extLst>
          </p:cNvPr>
          <p:cNvSpPr>
            <a:spLocks noGrp="1"/>
          </p:cNvSpPr>
          <p:nvPr>
            <p:ph type="dt" sz="half" idx="10"/>
          </p:nvPr>
        </p:nvSpPr>
        <p:spPr/>
        <p:txBody>
          <a:bodyPr/>
          <a:lstStyle>
            <a:lvl1pPr>
              <a:defRPr/>
            </a:lvl1pPr>
          </a:lstStyle>
          <a:p>
            <a:pPr>
              <a:defRPr/>
            </a:pPr>
            <a:fld id="{F93DF0D6-EA5D-460F-9167-EADE7D3240DB}" type="datetimeFigureOut">
              <a:rPr lang="en-US"/>
              <a:pPr>
                <a:defRPr/>
              </a:pPr>
              <a:t>10/24/2018</a:t>
            </a:fld>
            <a:endParaRPr lang="en-US"/>
          </a:p>
        </p:txBody>
      </p:sp>
      <p:sp>
        <p:nvSpPr>
          <p:cNvPr id="7" name="Footer Placeholder 5">
            <a:extLst>
              <a:ext uri="{FF2B5EF4-FFF2-40B4-BE49-F238E27FC236}">
                <a16:creationId xmlns:a16="http://schemas.microsoft.com/office/drawing/2014/main" id="{F68B19B9-F417-4D6E-A34C-F45A251CE183}"/>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72686FA8-A2EF-4439-8A36-988AC8EAD7B4}"/>
              </a:ext>
            </a:extLst>
          </p:cNvPr>
          <p:cNvSpPr>
            <a:spLocks noGrp="1"/>
          </p:cNvSpPr>
          <p:nvPr>
            <p:ph type="sldNum" sz="quarter" idx="12"/>
          </p:nvPr>
        </p:nvSpPr>
        <p:spPr/>
        <p:txBody>
          <a:bodyPr/>
          <a:lstStyle>
            <a:lvl1pPr>
              <a:defRPr/>
            </a:lvl1pPr>
          </a:lstStyle>
          <a:p>
            <a:pPr>
              <a:defRPr/>
            </a:pPr>
            <a:fld id="{CB410070-FC13-47A0-B7C5-D648E3159C8A}" type="slidenum">
              <a:rPr lang="en-US"/>
              <a:pPr>
                <a:defRPr/>
              </a:pPr>
              <a:t>‹#›</a:t>
            </a:fld>
            <a:endParaRPr lang="en-US"/>
          </a:p>
        </p:txBody>
      </p:sp>
    </p:spTree>
    <p:extLst>
      <p:ext uri="{BB962C8B-B14F-4D97-AF65-F5344CB8AC3E}">
        <p14:creationId xmlns:p14="http://schemas.microsoft.com/office/powerpoint/2010/main" val="13634712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p>
        </p:txBody>
      </p:sp>
      <p:sp>
        <p:nvSpPr>
          <p:cNvPr id="4" name="Text Placeholder 3"/>
          <p:cNvSpPr>
            <a:spLocks noGrp="1"/>
          </p:cNvSpPr>
          <p:nvPr>
            <p:ph type="body" sz="half" idx="2"/>
          </p:nvPr>
        </p:nvSpPr>
        <p:spPr>
          <a:xfrm>
            <a:off x="1295399" y="3255432"/>
            <a:ext cx="6241816"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a:extLst>
              <a:ext uri="{FF2B5EF4-FFF2-40B4-BE49-F238E27FC236}">
                <a16:creationId xmlns:a16="http://schemas.microsoft.com/office/drawing/2014/main" id="{1DDC37E5-727A-4B45-9E48-F380180EE298}"/>
              </a:ext>
            </a:extLst>
          </p:cNvPr>
          <p:cNvSpPr>
            <a:spLocks noGrp="1"/>
          </p:cNvSpPr>
          <p:nvPr>
            <p:ph type="dt" sz="half" idx="10"/>
          </p:nvPr>
        </p:nvSpPr>
        <p:spPr/>
        <p:txBody>
          <a:bodyPr/>
          <a:lstStyle>
            <a:lvl1pPr>
              <a:defRPr/>
            </a:lvl1pPr>
          </a:lstStyle>
          <a:p>
            <a:pPr>
              <a:defRPr/>
            </a:pPr>
            <a:fld id="{E43202CB-EAD9-49D0-87B1-BA059EDA7314}" type="datetimeFigureOut">
              <a:rPr lang="en-US"/>
              <a:pPr>
                <a:defRPr/>
              </a:pPr>
              <a:t>10/24/2018</a:t>
            </a:fld>
            <a:endParaRPr lang="en-US"/>
          </a:p>
        </p:txBody>
      </p:sp>
      <p:sp>
        <p:nvSpPr>
          <p:cNvPr id="6" name="Footer Placeholder 4">
            <a:extLst>
              <a:ext uri="{FF2B5EF4-FFF2-40B4-BE49-F238E27FC236}">
                <a16:creationId xmlns:a16="http://schemas.microsoft.com/office/drawing/2014/main" id="{81A3E10E-70E9-43B5-925E-BEA40C2A19B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0270941-C2E0-42F3-AA2C-54C4EF95CFC3}"/>
              </a:ext>
            </a:extLst>
          </p:cNvPr>
          <p:cNvSpPr>
            <a:spLocks noGrp="1"/>
          </p:cNvSpPr>
          <p:nvPr>
            <p:ph type="sldNum" sz="quarter" idx="12"/>
          </p:nvPr>
        </p:nvSpPr>
        <p:spPr/>
        <p:txBody>
          <a:bodyPr/>
          <a:lstStyle>
            <a:lvl1pPr>
              <a:defRPr/>
            </a:lvl1pPr>
          </a:lstStyle>
          <a:p>
            <a:pPr>
              <a:defRPr/>
            </a:pPr>
            <a:fld id="{9824A04B-D022-48D3-90BC-018AF14EA1F4}" type="slidenum">
              <a:rPr lang="en-US"/>
              <a:pPr>
                <a:defRPr/>
              </a:pPr>
              <a:t>‹#›</a:t>
            </a:fld>
            <a:endParaRPr lang="en-US"/>
          </a:p>
        </p:txBody>
      </p:sp>
    </p:spTree>
    <p:extLst>
      <p:ext uri="{BB962C8B-B14F-4D97-AF65-F5344CB8AC3E}">
        <p14:creationId xmlns:p14="http://schemas.microsoft.com/office/powerpoint/2010/main" val="16022805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7.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11.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0.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9.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grpSp>
        <p:nvGrpSpPr>
          <p:cNvPr id="1026" name="Group 6">
            <a:extLst>
              <a:ext uri="{FF2B5EF4-FFF2-40B4-BE49-F238E27FC236}">
                <a16:creationId xmlns:a16="http://schemas.microsoft.com/office/drawing/2014/main" id="{048C6046-4C93-4AAC-BE64-05878AB1F938}"/>
              </a:ext>
            </a:extLst>
          </p:cNvPr>
          <p:cNvGrpSpPr>
            <a:grpSpLocks/>
          </p:cNvGrpSpPr>
          <p:nvPr/>
        </p:nvGrpSpPr>
        <p:grpSpPr bwMode="auto">
          <a:xfrm>
            <a:off x="-15875" y="0"/>
            <a:ext cx="12230100" cy="6856413"/>
            <a:chOff x="-15736" y="0"/>
            <a:chExt cx="12229962" cy="6856214"/>
          </a:xfrm>
        </p:grpSpPr>
        <p:pic>
          <p:nvPicPr>
            <p:cNvPr id="1032" name="Picture 7" descr="HD-PanelContent.png">
              <a:extLst>
                <a:ext uri="{FF2B5EF4-FFF2-40B4-BE49-F238E27FC236}">
                  <a16:creationId xmlns:a16="http://schemas.microsoft.com/office/drawing/2014/main" id="{6E46C4D1-2838-411E-8B68-7CD8DB101DB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2188825" cy="685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6373F68-695F-410A-B2E6-2CA75EC675C6}"/>
                </a:ext>
              </a:extLst>
            </p:cNvPr>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36" name="Picture 9" descr="HDRibbonContent-UniformTrim.png">
              <a:extLst>
                <a:ext uri="{FF2B5EF4-FFF2-40B4-BE49-F238E27FC236}">
                  <a16:creationId xmlns:a16="http://schemas.microsoft.com/office/drawing/2014/main" id="{D2627B6E-A037-4B3E-9270-13A58129913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736" y="3153832"/>
              <a:ext cx="77724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0" descr="HDRibbonContent-UniformTrim.png">
              <a:extLst>
                <a:ext uri="{FF2B5EF4-FFF2-40B4-BE49-F238E27FC236}">
                  <a16:creationId xmlns:a16="http://schemas.microsoft.com/office/drawing/2014/main" id="{19897294-5857-4F67-A708-E24FD64023E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436986" y="3153832"/>
              <a:ext cx="77724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Title Placeholder 1">
            <a:extLst>
              <a:ext uri="{FF2B5EF4-FFF2-40B4-BE49-F238E27FC236}">
                <a16:creationId xmlns:a16="http://schemas.microsoft.com/office/drawing/2014/main" id="{EBD091B3-D461-4187-8D2E-557A7F8C0C57}"/>
              </a:ext>
            </a:extLst>
          </p:cNvPr>
          <p:cNvSpPr>
            <a:spLocks noGrp="1" noChangeArrowheads="1"/>
          </p:cNvSpPr>
          <p:nvPr>
            <p:ph type="title"/>
          </p:nvPr>
        </p:nvSpPr>
        <p:spPr bwMode="auto">
          <a:xfrm>
            <a:off x="1295400" y="982663"/>
            <a:ext cx="9601200"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4F470AD5-AB1D-4A78-B7E4-759FE2E1545C}"/>
              </a:ext>
            </a:extLst>
          </p:cNvPr>
          <p:cNvSpPr>
            <a:spLocks noGrp="1" noChangeArrowheads="1"/>
          </p:cNvSpPr>
          <p:nvPr>
            <p:ph type="body" idx="1"/>
          </p:nvPr>
        </p:nvSpPr>
        <p:spPr bwMode="auto">
          <a:xfrm>
            <a:off x="1295400" y="2557463"/>
            <a:ext cx="9601200"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B49786A-85C9-4D7B-B0C7-18B15D82BAE8}"/>
              </a:ext>
            </a:extLst>
          </p:cNvPr>
          <p:cNvSpPr>
            <a:spLocks noGrp="1"/>
          </p:cNvSpPr>
          <p:nvPr>
            <p:ph type="dt" sz="half" idx="2"/>
          </p:nvPr>
        </p:nvSpPr>
        <p:spPr>
          <a:xfrm>
            <a:off x="8677275" y="5969000"/>
            <a:ext cx="1600200" cy="279400"/>
          </a:xfrm>
          <a:prstGeom prst="rect">
            <a:avLst/>
          </a:prstGeom>
        </p:spPr>
        <p:txBody>
          <a:bodyPr vert="horz" lIns="91440" tIns="45720" rIns="91440" bIns="45720" rtlCol="0" anchor="ctr"/>
          <a:lstStyle>
            <a:lvl1pPr algn="r" eaLnBrk="1" fontAlgn="auto" hangingPunct="1">
              <a:spcBef>
                <a:spcPts val="0"/>
              </a:spcBef>
              <a:spcAft>
                <a:spcPts val="0"/>
              </a:spcAft>
              <a:defRPr sz="1000" b="0" i="0">
                <a:solidFill>
                  <a:schemeClr val="tx1"/>
                </a:solidFill>
                <a:effectLst/>
                <a:latin typeface="+mn-lt"/>
              </a:defRPr>
            </a:lvl1pPr>
          </a:lstStyle>
          <a:p>
            <a:pPr>
              <a:defRPr/>
            </a:pPr>
            <a:fld id="{966E676C-0D12-419A-9F4E-8849148ABAB8}" type="datetimeFigureOut">
              <a:rPr lang="en-US"/>
              <a:pPr>
                <a:defRPr/>
              </a:pPr>
              <a:t>10/24/2018</a:t>
            </a:fld>
            <a:endParaRPr lang="en-US"/>
          </a:p>
        </p:txBody>
      </p:sp>
      <p:sp>
        <p:nvSpPr>
          <p:cNvPr id="5" name="Footer Placeholder 4">
            <a:extLst>
              <a:ext uri="{FF2B5EF4-FFF2-40B4-BE49-F238E27FC236}">
                <a16:creationId xmlns:a16="http://schemas.microsoft.com/office/drawing/2014/main" id="{A36C08BA-5B0D-4834-8169-269E75792BEC}"/>
              </a:ext>
            </a:extLst>
          </p:cNvPr>
          <p:cNvSpPr>
            <a:spLocks noGrp="1"/>
          </p:cNvSpPr>
          <p:nvPr>
            <p:ph type="ftr" sz="quarter" idx="3"/>
          </p:nvPr>
        </p:nvSpPr>
        <p:spPr>
          <a:xfrm>
            <a:off x="1295400" y="5969000"/>
            <a:ext cx="7305675" cy="279400"/>
          </a:xfrm>
          <a:prstGeom prst="rect">
            <a:avLst/>
          </a:prstGeom>
        </p:spPr>
        <p:txBody>
          <a:bodyPr vert="horz" lIns="91440" tIns="45720" rIns="91440" bIns="45720" rtlCol="0" anchor="ctr"/>
          <a:lstStyle>
            <a:lvl1pPr algn="l" eaLnBrk="1" fontAlgn="auto" hangingPunct="1">
              <a:spcBef>
                <a:spcPts val="0"/>
              </a:spcBef>
              <a:spcAft>
                <a:spcPts val="0"/>
              </a:spcAft>
              <a:defRPr sz="1000" b="0" i="0">
                <a:solidFill>
                  <a:schemeClr val="tx1"/>
                </a:solidFill>
                <a:effectLst/>
                <a:latin typeface="+mn-lt"/>
              </a:defRPr>
            </a:lvl1pPr>
          </a:lstStyle>
          <a:p>
            <a:pPr>
              <a:defRPr/>
            </a:pPr>
            <a:endParaRPr lang="en-US"/>
          </a:p>
        </p:txBody>
      </p:sp>
      <p:sp>
        <p:nvSpPr>
          <p:cNvPr id="6" name="Slide Number Placeholder 5">
            <a:extLst>
              <a:ext uri="{FF2B5EF4-FFF2-40B4-BE49-F238E27FC236}">
                <a16:creationId xmlns:a16="http://schemas.microsoft.com/office/drawing/2014/main" id="{792E7933-CD4E-4B2B-B016-2733B29425B1}"/>
              </a:ext>
            </a:extLst>
          </p:cNvPr>
          <p:cNvSpPr>
            <a:spLocks noGrp="1"/>
          </p:cNvSpPr>
          <p:nvPr>
            <p:ph type="sldNum" sz="quarter" idx="4"/>
          </p:nvPr>
        </p:nvSpPr>
        <p:spPr>
          <a:xfrm>
            <a:off x="10353675" y="5969000"/>
            <a:ext cx="542925" cy="279400"/>
          </a:xfrm>
          <a:prstGeom prst="rect">
            <a:avLst/>
          </a:prstGeom>
        </p:spPr>
        <p:txBody>
          <a:bodyPr vert="horz" lIns="91440" tIns="45720" rIns="91440" bIns="45720" rtlCol="0" anchor="ctr"/>
          <a:lstStyle>
            <a:lvl1pPr algn="r" eaLnBrk="1" fontAlgn="auto" hangingPunct="1">
              <a:spcBef>
                <a:spcPts val="0"/>
              </a:spcBef>
              <a:spcAft>
                <a:spcPts val="0"/>
              </a:spcAft>
              <a:defRPr sz="1000" b="0" i="0">
                <a:solidFill>
                  <a:schemeClr val="tx1"/>
                </a:solidFill>
                <a:effectLst/>
                <a:latin typeface="+mn-lt"/>
              </a:defRPr>
            </a:lvl1pPr>
          </a:lstStyle>
          <a:p>
            <a:pPr>
              <a:defRPr/>
            </a:pPr>
            <a:fld id="{85AA9C0A-9633-4EDF-B7B5-054CC41CCBE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08" r:id="rId7"/>
    <p:sldLayoutId id="2147483819" r:id="rId8"/>
    <p:sldLayoutId id="2147483809" r:id="rId9"/>
    <p:sldLayoutId id="2147483810" r:id="rId10"/>
    <p:sldLayoutId id="2147483820" r:id="rId11"/>
    <p:sldLayoutId id="2147483821" r:id="rId12"/>
    <p:sldLayoutId id="2147483811" r:id="rId13"/>
    <p:sldLayoutId id="2147483822" r:id="rId14"/>
    <p:sldLayoutId id="2147483823" r:id="rId15"/>
    <p:sldLayoutId id="2147483824" r:id="rId16"/>
    <p:sldLayoutId id="2147483825" r:id="rId17"/>
  </p:sldLayoutIdLst>
  <p:hf sldNum="0" hdr="0" ftr="0" dt="0"/>
  <p:txStyles>
    <p:titleStyle>
      <a:lvl1pPr algn="ctr" defTabSz="457200" rtl="0" eaLnBrk="0" fontAlgn="base" hangingPunct="0">
        <a:spcBef>
          <a:spcPct val="0"/>
        </a:spcBef>
        <a:spcAft>
          <a:spcPct val="0"/>
        </a:spcAft>
        <a:defRPr sz="44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400">
          <a:solidFill>
            <a:srgbClr val="262626"/>
          </a:solidFill>
          <a:latin typeface="Garamond" panose="02020404030301010803" pitchFamily="18" charset="0"/>
        </a:defRPr>
      </a:lvl2pPr>
      <a:lvl3pPr algn="ctr" defTabSz="457200" rtl="0" eaLnBrk="0" fontAlgn="base" hangingPunct="0">
        <a:spcBef>
          <a:spcPct val="0"/>
        </a:spcBef>
        <a:spcAft>
          <a:spcPct val="0"/>
        </a:spcAft>
        <a:defRPr sz="4400">
          <a:solidFill>
            <a:srgbClr val="262626"/>
          </a:solidFill>
          <a:latin typeface="Garamond" panose="02020404030301010803" pitchFamily="18" charset="0"/>
        </a:defRPr>
      </a:lvl3pPr>
      <a:lvl4pPr algn="ctr" defTabSz="457200" rtl="0" eaLnBrk="0" fontAlgn="base" hangingPunct="0">
        <a:spcBef>
          <a:spcPct val="0"/>
        </a:spcBef>
        <a:spcAft>
          <a:spcPct val="0"/>
        </a:spcAft>
        <a:defRPr sz="4400">
          <a:solidFill>
            <a:srgbClr val="262626"/>
          </a:solidFill>
          <a:latin typeface="Garamond" panose="02020404030301010803" pitchFamily="18" charset="0"/>
        </a:defRPr>
      </a:lvl4pPr>
      <a:lvl5pPr algn="ctr" defTabSz="457200" rtl="0" eaLnBrk="0" fontAlgn="base" hangingPunct="0">
        <a:spcBef>
          <a:spcPct val="0"/>
        </a:spcBef>
        <a:spcAft>
          <a:spcPct val="0"/>
        </a:spcAft>
        <a:defRPr sz="4400">
          <a:solidFill>
            <a:srgbClr val="262626"/>
          </a:solidFill>
          <a:latin typeface="Garamond" panose="02020404030301010803"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966E676C-0D12-419A-9F4E-8849148ABAB8}" type="datetimeFigureOut">
              <a:rPr lang="en-US" smtClean="0"/>
              <a:pPr>
                <a:defRPr/>
              </a:pPr>
              <a:t>10/24/2018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a:defRPr/>
            </a:pPr>
            <a:fld id="{85AA9C0A-9633-4EDF-B7B5-054CC41CCBEF}" type="slidenum">
              <a:rPr lang="en-US" smtClean="0"/>
              <a:pPr>
                <a:defRPr/>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115666"/>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defRPr/>
            </a:pPr>
            <a:fld id="{966E676C-0D12-419A-9F4E-8849148ABAB8}" type="datetimeFigureOut">
              <a:rPr lang="en-US" smtClean="0"/>
              <a:pPr>
                <a:defRPr/>
              </a:pPr>
              <a:t>10/24/2018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a:defRPr/>
            </a:pPr>
            <a:fld id="{85AA9C0A-9633-4EDF-B7B5-054CC41CCBEF}" type="slidenum">
              <a:rPr lang="en-US" smtClean="0"/>
              <a:pPr>
                <a:defRPr/>
              </a:pPr>
              <a:t>‹#›</a:t>
            </a:fld>
            <a:endParaRPr lang="en-US"/>
          </a:p>
        </p:txBody>
      </p:sp>
    </p:spTree>
    <p:extLst>
      <p:ext uri="{BB962C8B-B14F-4D97-AF65-F5344CB8AC3E}">
        <p14:creationId xmlns:p14="http://schemas.microsoft.com/office/powerpoint/2010/main" val="2556598508"/>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defRPr/>
            </a:pPr>
            <a:fld id="{966E676C-0D12-419A-9F4E-8849148ABAB8}" type="datetimeFigureOut">
              <a:rPr lang="en-US" smtClean="0"/>
              <a:pPr>
                <a:defRPr/>
              </a:pPr>
              <a:t>10/24/2018</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a:defRPr/>
            </a:pPr>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defRPr/>
            </a:pPr>
            <a:fld id="{85AA9C0A-9633-4EDF-B7B5-054CC41CCBEF}" type="slidenum">
              <a:rPr lang="en-US" smtClean="0"/>
              <a:pPr>
                <a:defRPr/>
              </a:pPr>
              <a:t>‹#›</a:t>
            </a:fld>
            <a:endParaRPr lang="en-US"/>
          </a:p>
        </p:txBody>
      </p:sp>
    </p:spTree>
    <p:extLst>
      <p:ext uri="{BB962C8B-B14F-4D97-AF65-F5344CB8AC3E}">
        <p14:creationId xmlns:p14="http://schemas.microsoft.com/office/powerpoint/2010/main" val="42028005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243B1742-105F-43DE-B747-7DB7B2B80EE3}"/>
              </a:ext>
            </a:extLst>
          </p:cNvPr>
          <p:cNvSpPr>
            <a:spLocks noGrp="1" noChangeArrowheads="1"/>
          </p:cNvSpPr>
          <p:nvPr>
            <p:ph type="ctrTitle"/>
          </p:nvPr>
        </p:nvSpPr>
        <p:spPr>
          <a:xfrm>
            <a:off x="2692400" y="2065338"/>
            <a:ext cx="6815138" cy="1320800"/>
          </a:xfrm>
        </p:spPr>
        <p:txBody>
          <a:bodyPr/>
          <a:lstStyle/>
          <a:p>
            <a:pPr eaLnBrk="1" hangingPunct="1"/>
            <a:r>
              <a:rPr lang="en-US" altLang="en-US" sz="3600">
                <a:ln>
                  <a:noFill/>
                </a:ln>
                <a:latin typeface="Tahoma" panose="020B0604030504040204" pitchFamily="34" charset="0"/>
                <a:ea typeface="Tahoma" panose="020B0604030504040204" pitchFamily="34" charset="0"/>
                <a:cs typeface="Tahoma" panose="020B0604030504040204" pitchFamily="34" charset="0"/>
              </a:rPr>
              <a:t>BÁO CÁO ĐỀ TÀI </a:t>
            </a:r>
            <a:br>
              <a:rPr lang="en-US" altLang="en-US" sz="3600">
                <a:ln>
                  <a:noFill/>
                </a:ln>
                <a:latin typeface="Tahoma" panose="020B0604030504040204" pitchFamily="34" charset="0"/>
                <a:ea typeface="Tahoma" panose="020B0604030504040204" pitchFamily="34" charset="0"/>
                <a:cs typeface="Tahoma" panose="020B0604030504040204" pitchFamily="34" charset="0"/>
              </a:rPr>
            </a:br>
            <a:r>
              <a:rPr lang="en-US" altLang="en-US" sz="3600">
                <a:ln>
                  <a:noFill/>
                </a:ln>
                <a:latin typeface="Tahoma" panose="020B0604030504040204" pitchFamily="34" charset="0"/>
                <a:ea typeface="Tahoma" panose="020B0604030504040204" pitchFamily="34" charset="0"/>
                <a:cs typeface="Tahoma" panose="020B0604030504040204" pitchFamily="34" charset="0"/>
              </a:rPr>
              <a:t>LÀM WEB BÁN HÀNG ĐIỆN TỬ BẰNG JSP</a:t>
            </a:r>
          </a:p>
        </p:txBody>
      </p:sp>
      <p:sp>
        <p:nvSpPr>
          <p:cNvPr id="27651" name="Subtitle 2">
            <a:extLst>
              <a:ext uri="{FF2B5EF4-FFF2-40B4-BE49-F238E27FC236}">
                <a16:creationId xmlns:a16="http://schemas.microsoft.com/office/drawing/2014/main" id="{5A736AC6-DAE2-47FD-B50F-B086E8DAE2A3}"/>
              </a:ext>
            </a:extLst>
          </p:cNvPr>
          <p:cNvSpPr>
            <a:spLocks noGrp="1" noChangeArrowheads="1"/>
          </p:cNvSpPr>
          <p:nvPr>
            <p:ph type="subTitle" idx="1"/>
          </p:nvPr>
        </p:nvSpPr>
        <p:spPr>
          <a:xfrm>
            <a:off x="2692400" y="3657600"/>
            <a:ext cx="6815138" cy="1320800"/>
          </a:xfrm>
        </p:spPr>
        <p:txBody>
          <a:bodyPr/>
          <a:lstStyle/>
          <a:p>
            <a:pPr eaLnBrk="1" hangingPunct="1"/>
            <a:r>
              <a:rPr lang="en-US" altLang="en-US">
                <a:solidFill>
                  <a:srgbClr val="0F496F"/>
                </a:solidFill>
                <a:latin typeface="Tahoma" panose="020B0604030504040204" pitchFamily="34" charset="0"/>
                <a:ea typeface="Tahoma" panose="020B0604030504040204" pitchFamily="34" charset="0"/>
                <a:cs typeface="Tahoma" panose="020B0604030504040204" pitchFamily="34" charset="0"/>
              </a:rPr>
              <a:t>Sinh viên thực hiện : 1510289 Nguyễn Văn Vương</a:t>
            </a:r>
          </a:p>
          <a:p>
            <a:pPr eaLnBrk="1" hangingPunct="1"/>
            <a:r>
              <a:rPr lang="en-US" altLang="en-US">
                <a:solidFill>
                  <a:srgbClr val="0F496F"/>
                </a:solidFill>
                <a:latin typeface="Tahoma" panose="020B0604030504040204" pitchFamily="34" charset="0"/>
                <a:ea typeface="Tahoma" panose="020B0604030504040204" pitchFamily="34" charset="0"/>
                <a:cs typeface="Tahoma" panose="020B0604030504040204" pitchFamily="34" charset="0"/>
              </a:rPr>
              <a:t>Giáo viên hướng dẫn : Võ Phương Bình</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30A4C-B7C5-42F9-A311-B8DBF43CFF03}"/>
              </a:ext>
            </a:extLst>
          </p:cNvPr>
          <p:cNvSpPr>
            <a:spLocks noGrp="1"/>
          </p:cNvSpPr>
          <p:nvPr>
            <p:ph idx="1"/>
          </p:nvPr>
        </p:nvSpPr>
        <p:spPr>
          <a:xfrm>
            <a:off x="2804440" y="5679134"/>
            <a:ext cx="6926797" cy="1012146"/>
          </a:xfrm>
        </p:spPr>
        <p:txBody>
          <a:bodyPr>
            <a:normAutofit/>
          </a:bodyPr>
          <a:lstStyle/>
          <a:p>
            <a:pPr marL="0" indent="0">
              <a:buNone/>
            </a:pPr>
            <a:r>
              <a:rPr lang="en-US" b="1">
                <a:solidFill>
                  <a:srgbClr val="FF0000"/>
                </a:solidFill>
                <a:latin typeface="Segoe UI Light" panose="020B0502040204020203" pitchFamily="34" charset="0"/>
                <a:ea typeface="Tahoma" panose="020B0604030504040204" pitchFamily="34" charset="0"/>
                <a:cs typeface="Segoe UI Light" panose="020B0502040204020203" pitchFamily="34" charset="0"/>
              </a:rPr>
              <a:t>Bước 3 </a:t>
            </a:r>
            <a:r>
              <a:rPr lang="en-US" b="1">
                <a:latin typeface="Segoe UI Light" panose="020B0502040204020203" pitchFamily="34" charset="0"/>
                <a:ea typeface="Tahoma" panose="020B0604030504040204" pitchFamily="34" charset="0"/>
                <a:cs typeface="Segoe UI Light" panose="020B0502040204020203" pitchFamily="34" charset="0"/>
              </a:rPr>
              <a:t>: Tạo các class tương ứng với các đối tượng.</a:t>
            </a:r>
          </a:p>
        </p:txBody>
      </p:sp>
      <p:sp>
        <p:nvSpPr>
          <p:cNvPr id="4" name="Oval 3">
            <a:extLst>
              <a:ext uri="{FF2B5EF4-FFF2-40B4-BE49-F238E27FC236}">
                <a16:creationId xmlns:a16="http://schemas.microsoft.com/office/drawing/2014/main" id="{0428631B-DD37-41C3-9187-1E81E72AF6DC}"/>
              </a:ext>
            </a:extLst>
          </p:cNvPr>
          <p:cNvSpPr/>
          <p:nvPr/>
        </p:nvSpPr>
        <p:spPr>
          <a:xfrm>
            <a:off x="5198937" y="2510498"/>
            <a:ext cx="2066762" cy="966863"/>
          </a:xfrm>
          <a:prstGeom prst="ellipse">
            <a:avLst/>
          </a:prstGeom>
          <a:solidFill>
            <a:srgbClr val="FF9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Model</a:t>
            </a:r>
          </a:p>
        </p:txBody>
      </p:sp>
      <p:graphicFrame>
        <p:nvGraphicFramePr>
          <p:cNvPr id="7" name="Diagram 6">
            <a:extLst>
              <a:ext uri="{FF2B5EF4-FFF2-40B4-BE49-F238E27FC236}">
                <a16:creationId xmlns:a16="http://schemas.microsoft.com/office/drawing/2014/main" id="{00B61CFD-51EA-495B-AB80-D2929E9B9A0E}"/>
              </a:ext>
            </a:extLst>
          </p:cNvPr>
          <p:cNvGraphicFramePr/>
          <p:nvPr>
            <p:extLst>
              <p:ext uri="{D42A27DB-BD31-4B8C-83A1-F6EECF244321}">
                <p14:modId xmlns:p14="http://schemas.microsoft.com/office/powerpoint/2010/main" val="1723120538"/>
              </p:ext>
            </p:extLst>
          </p:nvPr>
        </p:nvGraphicFramePr>
        <p:xfrm>
          <a:off x="4611466" y="4022696"/>
          <a:ext cx="1371600" cy="1285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7C94FADD-3008-4C38-B039-A7B07FA4811D}"/>
              </a:ext>
            </a:extLst>
          </p:cNvPr>
          <p:cNvGraphicFramePr/>
          <p:nvPr>
            <p:extLst>
              <p:ext uri="{D42A27DB-BD31-4B8C-83A1-F6EECF244321}">
                <p14:modId xmlns:p14="http://schemas.microsoft.com/office/powerpoint/2010/main" val="3639511950"/>
              </p:ext>
            </p:extLst>
          </p:nvPr>
        </p:nvGraphicFramePr>
        <p:xfrm>
          <a:off x="2803074" y="4022696"/>
          <a:ext cx="1371600" cy="12851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a:extLst>
              <a:ext uri="{FF2B5EF4-FFF2-40B4-BE49-F238E27FC236}">
                <a16:creationId xmlns:a16="http://schemas.microsoft.com/office/drawing/2014/main" id="{5FB1AFE6-D834-4792-BAEB-FF385CA766D4}"/>
              </a:ext>
            </a:extLst>
          </p:cNvPr>
          <p:cNvGraphicFramePr/>
          <p:nvPr>
            <p:extLst>
              <p:ext uri="{D42A27DB-BD31-4B8C-83A1-F6EECF244321}">
                <p14:modId xmlns:p14="http://schemas.microsoft.com/office/powerpoint/2010/main" val="2274329570"/>
              </p:ext>
            </p:extLst>
          </p:nvPr>
        </p:nvGraphicFramePr>
        <p:xfrm>
          <a:off x="994683" y="4022696"/>
          <a:ext cx="1371600" cy="128510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9" name="Diagram 8">
            <a:extLst>
              <a:ext uri="{FF2B5EF4-FFF2-40B4-BE49-F238E27FC236}">
                <a16:creationId xmlns:a16="http://schemas.microsoft.com/office/drawing/2014/main" id="{CA9D5826-A127-469A-B77E-6B9E0239672F}"/>
              </a:ext>
            </a:extLst>
          </p:cNvPr>
          <p:cNvGraphicFramePr/>
          <p:nvPr>
            <p:extLst>
              <p:ext uri="{D42A27DB-BD31-4B8C-83A1-F6EECF244321}">
                <p14:modId xmlns:p14="http://schemas.microsoft.com/office/powerpoint/2010/main" val="1493631126"/>
              </p:ext>
            </p:extLst>
          </p:nvPr>
        </p:nvGraphicFramePr>
        <p:xfrm>
          <a:off x="6485064" y="4022696"/>
          <a:ext cx="1371600" cy="128510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7" name="Diagram 16">
            <a:extLst>
              <a:ext uri="{FF2B5EF4-FFF2-40B4-BE49-F238E27FC236}">
                <a16:creationId xmlns:a16="http://schemas.microsoft.com/office/drawing/2014/main" id="{4F56C033-C7C7-4C72-958A-5BED9FCA5ECA}"/>
              </a:ext>
            </a:extLst>
          </p:cNvPr>
          <p:cNvGraphicFramePr/>
          <p:nvPr>
            <p:extLst>
              <p:ext uri="{D42A27DB-BD31-4B8C-83A1-F6EECF244321}">
                <p14:modId xmlns:p14="http://schemas.microsoft.com/office/powerpoint/2010/main" val="1206773150"/>
              </p:ext>
            </p:extLst>
          </p:nvPr>
        </p:nvGraphicFramePr>
        <p:xfrm>
          <a:off x="10077451" y="4022696"/>
          <a:ext cx="1276348" cy="1285109"/>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5" name="Diagram 14">
            <a:extLst>
              <a:ext uri="{FF2B5EF4-FFF2-40B4-BE49-F238E27FC236}">
                <a16:creationId xmlns:a16="http://schemas.microsoft.com/office/drawing/2014/main" id="{3EFEF1AF-E6DD-4AD0-857B-9ABA2723998C}"/>
              </a:ext>
            </a:extLst>
          </p:cNvPr>
          <p:cNvGraphicFramePr/>
          <p:nvPr>
            <p:extLst>
              <p:ext uri="{D42A27DB-BD31-4B8C-83A1-F6EECF244321}">
                <p14:modId xmlns:p14="http://schemas.microsoft.com/office/powerpoint/2010/main" val="3503864650"/>
              </p:ext>
            </p:extLst>
          </p:nvPr>
        </p:nvGraphicFramePr>
        <p:xfrm>
          <a:off x="8239794" y="4027005"/>
          <a:ext cx="1490077" cy="1652129"/>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cxnSp>
        <p:nvCxnSpPr>
          <p:cNvPr id="16" name="Straight Connector 15">
            <a:extLst>
              <a:ext uri="{FF2B5EF4-FFF2-40B4-BE49-F238E27FC236}">
                <a16:creationId xmlns:a16="http://schemas.microsoft.com/office/drawing/2014/main" id="{A89F8FB9-970B-41C5-9FF5-5D0764EBD8C1}"/>
              </a:ext>
            </a:extLst>
          </p:cNvPr>
          <p:cNvCxnSpPr>
            <a:cxnSpLocks/>
            <a:stCxn id="5" idx="0"/>
            <a:endCxn id="4" idx="2"/>
          </p:cNvCxnSpPr>
          <p:nvPr/>
        </p:nvCxnSpPr>
        <p:spPr>
          <a:xfrm flipV="1">
            <a:off x="1680483" y="2993930"/>
            <a:ext cx="3518454" cy="1028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7F8072-D2FE-4BEF-8547-2FB97B6198B7}"/>
              </a:ext>
            </a:extLst>
          </p:cNvPr>
          <p:cNvCxnSpPr>
            <a:cxnSpLocks/>
            <a:stCxn id="6" idx="0"/>
            <a:endCxn id="4" idx="3"/>
          </p:cNvCxnSpPr>
          <p:nvPr/>
        </p:nvCxnSpPr>
        <p:spPr>
          <a:xfrm flipV="1">
            <a:off x="3488874" y="3335767"/>
            <a:ext cx="2012733" cy="686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87F5B9-8A49-407D-9897-8B78F3BF6347}"/>
              </a:ext>
            </a:extLst>
          </p:cNvPr>
          <p:cNvCxnSpPr>
            <a:cxnSpLocks/>
            <a:stCxn id="7" idx="0"/>
            <a:endCxn id="4" idx="4"/>
          </p:cNvCxnSpPr>
          <p:nvPr/>
        </p:nvCxnSpPr>
        <p:spPr>
          <a:xfrm flipV="1">
            <a:off x="5297266" y="3477361"/>
            <a:ext cx="935052" cy="545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65EDCD-B86B-4EC7-B6FA-A8DCB3B73464}"/>
              </a:ext>
            </a:extLst>
          </p:cNvPr>
          <p:cNvCxnSpPr>
            <a:cxnSpLocks/>
            <a:stCxn id="9" idx="0"/>
            <a:endCxn id="4" idx="4"/>
          </p:cNvCxnSpPr>
          <p:nvPr/>
        </p:nvCxnSpPr>
        <p:spPr>
          <a:xfrm flipH="1" flipV="1">
            <a:off x="6232318" y="3477361"/>
            <a:ext cx="938546" cy="545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8B8D82-0948-4CD5-92C3-B14BC74F52E5}"/>
              </a:ext>
            </a:extLst>
          </p:cNvPr>
          <p:cNvCxnSpPr>
            <a:cxnSpLocks/>
            <a:stCxn id="15" idx="0"/>
            <a:endCxn id="4" idx="5"/>
          </p:cNvCxnSpPr>
          <p:nvPr/>
        </p:nvCxnSpPr>
        <p:spPr>
          <a:xfrm flipH="1" flipV="1">
            <a:off x="6963029" y="3335767"/>
            <a:ext cx="2021803" cy="691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BC5D11-AE8E-4A0E-B521-EB2612D22DD4}"/>
              </a:ext>
            </a:extLst>
          </p:cNvPr>
          <p:cNvCxnSpPr>
            <a:cxnSpLocks/>
            <a:stCxn id="17" idx="0"/>
            <a:endCxn id="4" idx="6"/>
          </p:cNvCxnSpPr>
          <p:nvPr/>
        </p:nvCxnSpPr>
        <p:spPr>
          <a:xfrm flipH="1" flipV="1">
            <a:off x="7265699" y="2993930"/>
            <a:ext cx="3449926" cy="1028766"/>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bwMode="auto">
          <a:xfrm>
            <a:off x="1014968" y="1575546"/>
            <a:ext cx="6319411" cy="54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400">
                <a:solidFill>
                  <a:srgbClr val="262626"/>
                </a:solidFill>
                <a:latin typeface="Garamond" panose="02020404030301010803" pitchFamily="18" charset="0"/>
              </a:defRPr>
            </a:lvl2pPr>
            <a:lvl3pPr algn="ctr" defTabSz="457200" rtl="0" eaLnBrk="0" fontAlgn="base" hangingPunct="0">
              <a:spcBef>
                <a:spcPct val="0"/>
              </a:spcBef>
              <a:spcAft>
                <a:spcPct val="0"/>
              </a:spcAft>
              <a:defRPr sz="4400">
                <a:solidFill>
                  <a:srgbClr val="262626"/>
                </a:solidFill>
                <a:latin typeface="Garamond" panose="02020404030301010803" pitchFamily="18" charset="0"/>
              </a:defRPr>
            </a:lvl3pPr>
            <a:lvl4pPr algn="ctr" defTabSz="457200" rtl="0" eaLnBrk="0" fontAlgn="base" hangingPunct="0">
              <a:spcBef>
                <a:spcPct val="0"/>
              </a:spcBef>
              <a:spcAft>
                <a:spcPct val="0"/>
              </a:spcAft>
              <a:defRPr sz="4400">
                <a:solidFill>
                  <a:srgbClr val="262626"/>
                </a:solidFill>
                <a:latin typeface="Garamond" panose="02020404030301010803" pitchFamily="18" charset="0"/>
              </a:defRPr>
            </a:lvl4pPr>
            <a:lvl5pPr algn="ctr" defTabSz="457200" rtl="0" eaLnBrk="0" fontAlgn="base" hangingPunct="0">
              <a:spcBef>
                <a:spcPct val="0"/>
              </a:spcBef>
              <a:spcAft>
                <a:spcPct val="0"/>
              </a:spcAft>
              <a:defRPr sz="4400">
                <a:solidFill>
                  <a:srgbClr val="262626"/>
                </a:solidFill>
                <a:latin typeface="Garamond" panose="02020404030301010803"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latin typeface="Tahoma" panose="020B0604030504040204" pitchFamily="34" charset="0"/>
                <a:ea typeface="Tahoma" panose="020B0604030504040204" pitchFamily="34" charset="0"/>
                <a:cs typeface="Tahoma" panose="020B0604030504040204" pitchFamily="34" charset="0"/>
              </a:rPr>
              <a:t>III. QUÁ TRÌNH THỰC HIỆN</a:t>
            </a:r>
          </a:p>
        </p:txBody>
      </p:sp>
    </p:spTree>
    <p:extLst>
      <p:ext uri="{BB962C8B-B14F-4D97-AF65-F5344CB8AC3E}">
        <p14:creationId xmlns:p14="http://schemas.microsoft.com/office/powerpoint/2010/main" val="3959448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16" presetClass="entr" presetSubtype="2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par>
                                <p:cTn id="23" presetID="16" presetClass="entr" presetSubtype="2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30A4C-B7C5-42F9-A311-B8DBF43CFF03}"/>
              </a:ext>
            </a:extLst>
          </p:cNvPr>
          <p:cNvSpPr>
            <a:spLocks noGrp="1"/>
          </p:cNvSpPr>
          <p:nvPr>
            <p:ph idx="1"/>
          </p:nvPr>
        </p:nvSpPr>
        <p:spPr>
          <a:xfrm>
            <a:off x="3053833" y="5420043"/>
            <a:ext cx="6292798" cy="877401"/>
          </a:xfrm>
        </p:spPr>
        <p:txBody>
          <a:bodyPr>
            <a:normAutofit/>
          </a:bodyPr>
          <a:lstStyle/>
          <a:p>
            <a:pPr marL="0" indent="0" algn="ctr">
              <a:buNone/>
            </a:pPr>
            <a:r>
              <a:rPr lang="en-US" b="1">
                <a:solidFill>
                  <a:srgbClr val="FF0000"/>
                </a:solidFill>
                <a:latin typeface="Segoe UI Light" panose="020B0502040204020203" pitchFamily="34" charset="0"/>
                <a:ea typeface="Tahoma" panose="020B0604030504040204" pitchFamily="34" charset="0"/>
                <a:cs typeface="Segoe UI Light" panose="020B0502040204020203" pitchFamily="34" charset="0"/>
              </a:rPr>
              <a:t>Bước 4 </a:t>
            </a:r>
            <a:r>
              <a:rPr lang="en-US" b="1">
                <a:latin typeface="Segoe UI Light" panose="020B0502040204020203" pitchFamily="34" charset="0"/>
                <a:ea typeface="Tahoma" panose="020B0604030504040204" pitchFamily="34" charset="0"/>
                <a:cs typeface="Segoe UI Light" panose="020B0502040204020203" pitchFamily="34" charset="0"/>
              </a:rPr>
              <a:t>: Tạo ra package Data Access Object và kiểm thử code.</a:t>
            </a:r>
          </a:p>
        </p:txBody>
      </p:sp>
      <p:sp>
        <p:nvSpPr>
          <p:cNvPr id="4" name="Oval 3">
            <a:extLst>
              <a:ext uri="{FF2B5EF4-FFF2-40B4-BE49-F238E27FC236}">
                <a16:creationId xmlns:a16="http://schemas.microsoft.com/office/drawing/2014/main" id="{0428631B-DD37-41C3-9187-1E81E72AF6DC}"/>
              </a:ext>
            </a:extLst>
          </p:cNvPr>
          <p:cNvSpPr/>
          <p:nvPr/>
        </p:nvSpPr>
        <p:spPr>
          <a:xfrm>
            <a:off x="5223777" y="2440827"/>
            <a:ext cx="2066762" cy="966863"/>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DAO</a:t>
            </a:r>
          </a:p>
        </p:txBody>
      </p:sp>
      <p:sp>
        <p:nvSpPr>
          <p:cNvPr id="8" name="Rectangle 7">
            <a:extLst>
              <a:ext uri="{FF2B5EF4-FFF2-40B4-BE49-F238E27FC236}">
                <a16:creationId xmlns:a16="http://schemas.microsoft.com/office/drawing/2014/main" id="{AFF9B070-3745-4DDD-B194-09641D2574C4}"/>
              </a:ext>
            </a:extLst>
          </p:cNvPr>
          <p:cNvSpPr/>
          <p:nvPr/>
        </p:nvSpPr>
        <p:spPr>
          <a:xfrm>
            <a:off x="4611466" y="3876750"/>
            <a:ext cx="1371600" cy="1543293"/>
          </a:xfrm>
          <a:prstGeom prst="rect">
            <a:avLst/>
          </a:prstGeom>
          <a:solidFill>
            <a:srgbClr val="F1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Products_</a:t>
            </a:r>
          </a:p>
          <a:p>
            <a:pPr algn="ctr"/>
            <a:r>
              <a:rPr lang="en-US" sz="2400"/>
              <a:t>DAO</a:t>
            </a:r>
            <a:endParaRPr lang="en-US"/>
          </a:p>
        </p:txBody>
      </p:sp>
      <p:sp>
        <p:nvSpPr>
          <p:cNvPr id="10" name="Rectangle 9">
            <a:extLst>
              <a:ext uri="{FF2B5EF4-FFF2-40B4-BE49-F238E27FC236}">
                <a16:creationId xmlns:a16="http://schemas.microsoft.com/office/drawing/2014/main" id="{41E1B9E1-0FBD-4DDE-8D89-5FEE87422460}"/>
              </a:ext>
            </a:extLst>
          </p:cNvPr>
          <p:cNvSpPr/>
          <p:nvPr/>
        </p:nvSpPr>
        <p:spPr>
          <a:xfrm>
            <a:off x="2803074" y="3876750"/>
            <a:ext cx="1371600" cy="1543293"/>
          </a:xfrm>
          <a:prstGeom prst="rect">
            <a:avLst/>
          </a:prstGeom>
          <a:solidFill>
            <a:srgbClr val="384A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Category_</a:t>
            </a:r>
          </a:p>
          <a:p>
            <a:pPr algn="ctr"/>
            <a:r>
              <a:rPr lang="en-US" sz="2400"/>
              <a:t>DAO</a:t>
            </a:r>
            <a:endParaRPr lang="en-US"/>
          </a:p>
        </p:txBody>
      </p:sp>
      <p:sp>
        <p:nvSpPr>
          <p:cNvPr id="11" name="Rectangle 10">
            <a:extLst>
              <a:ext uri="{FF2B5EF4-FFF2-40B4-BE49-F238E27FC236}">
                <a16:creationId xmlns:a16="http://schemas.microsoft.com/office/drawing/2014/main" id="{26FB30F7-B157-43CB-AF78-0D8DB064FBFB}"/>
              </a:ext>
            </a:extLst>
          </p:cNvPr>
          <p:cNvSpPr/>
          <p:nvPr/>
        </p:nvSpPr>
        <p:spPr>
          <a:xfrm>
            <a:off x="994683" y="3876750"/>
            <a:ext cx="1371600" cy="15432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Brands</a:t>
            </a:r>
          </a:p>
          <a:p>
            <a:pPr algn="ctr"/>
            <a:r>
              <a:rPr lang="en-US" sz="2800"/>
              <a:t>_</a:t>
            </a:r>
          </a:p>
          <a:p>
            <a:pPr algn="ctr"/>
            <a:r>
              <a:rPr lang="en-US" sz="2800"/>
              <a:t>DAO</a:t>
            </a:r>
            <a:endParaRPr lang="en-US"/>
          </a:p>
        </p:txBody>
      </p:sp>
      <p:sp>
        <p:nvSpPr>
          <p:cNvPr id="12" name="Rectangle 11">
            <a:extLst>
              <a:ext uri="{FF2B5EF4-FFF2-40B4-BE49-F238E27FC236}">
                <a16:creationId xmlns:a16="http://schemas.microsoft.com/office/drawing/2014/main" id="{2763F5BB-B390-47C2-A22A-364EF4BACEC6}"/>
              </a:ext>
            </a:extLst>
          </p:cNvPr>
          <p:cNvSpPr/>
          <p:nvPr/>
        </p:nvSpPr>
        <p:spPr>
          <a:xfrm>
            <a:off x="6485064" y="3876750"/>
            <a:ext cx="1371600" cy="154329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Orders</a:t>
            </a:r>
          </a:p>
          <a:p>
            <a:pPr algn="ctr"/>
            <a:r>
              <a:rPr lang="en-US" sz="2800"/>
              <a:t>_</a:t>
            </a:r>
            <a:br>
              <a:rPr lang="en-US" sz="2800"/>
            </a:br>
            <a:r>
              <a:rPr lang="en-US" sz="2800"/>
              <a:t>DAO</a:t>
            </a:r>
            <a:endParaRPr lang="en-US"/>
          </a:p>
        </p:txBody>
      </p:sp>
      <p:sp>
        <p:nvSpPr>
          <p:cNvPr id="13" name="Rectangle 12">
            <a:extLst>
              <a:ext uri="{FF2B5EF4-FFF2-40B4-BE49-F238E27FC236}">
                <a16:creationId xmlns:a16="http://schemas.microsoft.com/office/drawing/2014/main" id="{BAF60066-2E3D-4691-B41C-9201CB3B0A6C}"/>
              </a:ext>
            </a:extLst>
          </p:cNvPr>
          <p:cNvSpPr/>
          <p:nvPr/>
        </p:nvSpPr>
        <p:spPr>
          <a:xfrm>
            <a:off x="10077451" y="3876750"/>
            <a:ext cx="1276348" cy="154329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Users</a:t>
            </a:r>
          </a:p>
          <a:p>
            <a:pPr algn="ctr"/>
            <a:r>
              <a:rPr lang="en-US" sz="2800"/>
              <a:t>_</a:t>
            </a:r>
          </a:p>
          <a:p>
            <a:pPr algn="ctr"/>
            <a:r>
              <a:rPr lang="en-US" sz="2800"/>
              <a:t>DAO</a:t>
            </a:r>
            <a:endParaRPr lang="en-US"/>
          </a:p>
        </p:txBody>
      </p:sp>
      <p:sp>
        <p:nvSpPr>
          <p:cNvPr id="14" name="Rectangle 13">
            <a:extLst>
              <a:ext uri="{FF2B5EF4-FFF2-40B4-BE49-F238E27FC236}">
                <a16:creationId xmlns:a16="http://schemas.microsoft.com/office/drawing/2014/main" id="{DF7C656C-199D-4F12-A952-B22DC1F71F2C}"/>
              </a:ext>
            </a:extLst>
          </p:cNvPr>
          <p:cNvSpPr/>
          <p:nvPr/>
        </p:nvSpPr>
        <p:spPr>
          <a:xfrm>
            <a:off x="8233630" y="3876750"/>
            <a:ext cx="1371601" cy="154329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Order</a:t>
            </a:r>
            <a:br>
              <a:rPr lang="en-US" sz="2800"/>
            </a:br>
            <a:r>
              <a:rPr lang="en-US" sz="2800"/>
              <a:t>Details</a:t>
            </a:r>
          </a:p>
          <a:p>
            <a:pPr algn="ctr"/>
            <a:r>
              <a:rPr lang="en-US" sz="2800"/>
              <a:t>_</a:t>
            </a:r>
          </a:p>
          <a:p>
            <a:pPr algn="ctr"/>
            <a:r>
              <a:rPr lang="en-US" sz="2800"/>
              <a:t>DAO</a:t>
            </a:r>
          </a:p>
        </p:txBody>
      </p:sp>
      <p:cxnSp>
        <p:nvCxnSpPr>
          <p:cNvPr id="16" name="Straight Connector 15">
            <a:extLst>
              <a:ext uri="{FF2B5EF4-FFF2-40B4-BE49-F238E27FC236}">
                <a16:creationId xmlns:a16="http://schemas.microsoft.com/office/drawing/2014/main" id="{A89F8FB9-970B-41C5-9FF5-5D0764EBD8C1}"/>
              </a:ext>
            </a:extLst>
          </p:cNvPr>
          <p:cNvCxnSpPr>
            <a:cxnSpLocks/>
            <a:stCxn id="11" idx="0"/>
            <a:endCxn id="4" idx="2"/>
          </p:cNvCxnSpPr>
          <p:nvPr/>
        </p:nvCxnSpPr>
        <p:spPr>
          <a:xfrm flipV="1">
            <a:off x="1680483" y="2924259"/>
            <a:ext cx="3543294" cy="952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7F8072-D2FE-4BEF-8547-2FB97B6198B7}"/>
              </a:ext>
            </a:extLst>
          </p:cNvPr>
          <p:cNvCxnSpPr>
            <a:cxnSpLocks/>
            <a:stCxn id="10" idx="0"/>
            <a:endCxn id="4" idx="3"/>
          </p:cNvCxnSpPr>
          <p:nvPr/>
        </p:nvCxnSpPr>
        <p:spPr>
          <a:xfrm flipV="1">
            <a:off x="3488874" y="3266096"/>
            <a:ext cx="2037573" cy="61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87F5B9-8A49-407D-9897-8B78F3BF6347}"/>
              </a:ext>
            </a:extLst>
          </p:cNvPr>
          <p:cNvCxnSpPr>
            <a:cxnSpLocks/>
            <a:stCxn id="8" idx="0"/>
            <a:endCxn id="4" idx="4"/>
          </p:cNvCxnSpPr>
          <p:nvPr/>
        </p:nvCxnSpPr>
        <p:spPr>
          <a:xfrm flipV="1">
            <a:off x="5297266" y="3407690"/>
            <a:ext cx="959892" cy="469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65EDCD-B86B-4EC7-B6FA-A8DCB3B73464}"/>
              </a:ext>
            </a:extLst>
          </p:cNvPr>
          <p:cNvCxnSpPr>
            <a:cxnSpLocks/>
            <a:stCxn id="12" idx="0"/>
            <a:endCxn id="4" idx="4"/>
          </p:cNvCxnSpPr>
          <p:nvPr/>
        </p:nvCxnSpPr>
        <p:spPr>
          <a:xfrm flipH="1" flipV="1">
            <a:off x="6257158" y="3407690"/>
            <a:ext cx="913706" cy="469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8B8D82-0948-4CD5-92C3-B14BC74F52E5}"/>
              </a:ext>
            </a:extLst>
          </p:cNvPr>
          <p:cNvCxnSpPr>
            <a:cxnSpLocks/>
            <a:stCxn id="14" idx="0"/>
            <a:endCxn id="4" idx="5"/>
          </p:cNvCxnSpPr>
          <p:nvPr/>
        </p:nvCxnSpPr>
        <p:spPr>
          <a:xfrm flipH="1" flipV="1">
            <a:off x="6987869" y="3266096"/>
            <a:ext cx="1931562" cy="610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BC5D11-AE8E-4A0E-B521-EB2612D22DD4}"/>
              </a:ext>
            </a:extLst>
          </p:cNvPr>
          <p:cNvCxnSpPr>
            <a:cxnSpLocks/>
            <a:stCxn id="13" idx="0"/>
            <a:endCxn id="4" idx="6"/>
          </p:cNvCxnSpPr>
          <p:nvPr/>
        </p:nvCxnSpPr>
        <p:spPr>
          <a:xfrm flipH="1" flipV="1">
            <a:off x="7290539" y="2924259"/>
            <a:ext cx="3425086" cy="9524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itle 1"/>
          <p:cNvSpPr txBox="1">
            <a:spLocks/>
          </p:cNvSpPr>
          <p:nvPr/>
        </p:nvSpPr>
        <p:spPr bwMode="auto">
          <a:xfrm>
            <a:off x="1014968" y="1575546"/>
            <a:ext cx="6319411" cy="54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400">
                <a:solidFill>
                  <a:srgbClr val="262626"/>
                </a:solidFill>
                <a:latin typeface="Garamond" panose="02020404030301010803" pitchFamily="18" charset="0"/>
              </a:defRPr>
            </a:lvl2pPr>
            <a:lvl3pPr algn="ctr" defTabSz="457200" rtl="0" eaLnBrk="0" fontAlgn="base" hangingPunct="0">
              <a:spcBef>
                <a:spcPct val="0"/>
              </a:spcBef>
              <a:spcAft>
                <a:spcPct val="0"/>
              </a:spcAft>
              <a:defRPr sz="4400">
                <a:solidFill>
                  <a:srgbClr val="262626"/>
                </a:solidFill>
                <a:latin typeface="Garamond" panose="02020404030301010803" pitchFamily="18" charset="0"/>
              </a:defRPr>
            </a:lvl3pPr>
            <a:lvl4pPr algn="ctr" defTabSz="457200" rtl="0" eaLnBrk="0" fontAlgn="base" hangingPunct="0">
              <a:spcBef>
                <a:spcPct val="0"/>
              </a:spcBef>
              <a:spcAft>
                <a:spcPct val="0"/>
              </a:spcAft>
              <a:defRPr sz="4400">
                <a:solidFill>
                  <a:srgbClr val="262626"/>
                </a:solidFill>
                <a:latin typeface="Garamond" panose="02020404030301010803" pitchFamily="18" charset="0"/>
              </a:defRPr>
            </a:lvl4pPr>
            <a:lvl5pPr algn="ctr" defTabSz="457200" rtl="0" eaLnBrk="0" fontAlgn="base" hangingPunct="0">
              <a:spcBef>
                <a:spcPct val="0"/>
              </a:spcBef>
              <a:spcAft>
                <a:spcPct val="0"/>
              </a:spcAft>
              <a:defRPr sz="4400">
                <a:solidFill>
                  <a:srgbClr val="262626"/>
                </a:solidFill>
                <a:latin typeface="Garamond" panose="02020404030301010803"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latin typeface="Tahoma" panose="020B0604030504040204" pitchFamily="34" charset="0"/>
                <a:ea typeface="Tahoma" panose="020B0604030504040204" pitchFamily="34" charset="0"/>
                <a:cs typeface="Tahoma" panose="020B0604030504040204" pitchFamily="34" charset="0"/>
              </a:rPr>
              <a:t>III. QUÁ TRÌNH THỰC HIỆN</a:t>
            </a:r>
          </a:p>
        </p:txBody>
      </p:sp>
    </p:spTree>
    <p:extLst>
      <p:ext uri="{BB962C8B-B14F-4D97-AF65-F5344CB8AC3E}">
        <p14:creationId xmlns:p14="http://schemas.microsoft.com/office/powerpoint/2010/main" val="22882120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16" presetClass="entr" presetSubtype="2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childTnLst>
                          </p:cTn>
                        </p:par>
                        <p:par>
                          <p:cTn id="17" fill="hold">
                            <p:stCondLst>
                              <p:cond delay="3000"/>
                            </p:stCondLst>
                            <p:childTnLst>
                              <p:par>
                                <p:cTn id="18" presetID="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16" presetClass="entr" presetSubtype="2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3500"/>
                            </p:stCondLst>
                            <p:childTnLst>
                              <p:par>
                                <p:cTn id="26" presetID="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16" presetClass="entr" presetSubtype="21"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childTnLst>
                          </p:cTn>
                        </p:par>
                        <p:par>
                          <p:cTn id="33" fill="hold">
                            <p:stCondLst>
                              <p:cond delay="4000"/>
                            </p:stCondLst>
                            <p:childTnLst>
                              <p:par>
                                <p:cTn id="34" presetID="2" presetClass="entr" presetSubtype="4"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par>
                                <p:cTn id="38" presetID="16" presetClass="entr" presetSubtype="21"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inVertical)">
                                      <p:cBhvr>
                                        <p:cTn id="40" dur="500"/>
                                        <p:tgtEl>
                                          <p:spTgt spid="23"/>
                                        </p:tgtEl>
                                      </p:cBhvr>
                                    </p:animEffect>
                                  </p:childTnLst>
                                </p:cTn>
                              </p:par>
                            </p:childTnLst>
                          </p:cTn>
                        </p:par>
                        <p:par>
                          <p:cTn id="41" fill="hold">
                            <p:stCondLst>
                              <p:cond delay="4500"/>
                            </p:stCondLst>
                            <p:childTnLst>
                              <p:par>
                                <p:cTn id="42" presetID="42"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16" presetClass="entr" presetSubtype="21"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barn(inVertical)">
                                      <p:cBhvr>
                                        <p:cTn id="49" dur="500"/>
                                        <p:tgtEl>
                                          <p:spTgt spid="26"/>
                                        </p:tgtEl>
                                      </p:cBhvr>
                                    </p:animEffect>
                                  </p:childTnLst>
                                </p:cTn>
                              </p:par>
                            </p:childTnLst>
                          </p:cTn>
                        </p:par>
                        <p:par>
                          <p:cTn id="50" fill="hold">
                            <p:stCondLst>
                              <p:cond delay="5500"/>
                            </p:stCondLst>
                            <p:childTnLst>
                              <p:par>
                                <p:cTn id="51" presetID="6"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circle(in)">
                                      <p:cBhvr>
                                        <p:cTn id="53" dur="2000"/>
                                        <p:tgtEl>
                                          <p:spTgt spid="13"/>
                                        </p:tgtEl>
                                      </p:cBhvr>
                                    </p:animEffect>
                                  </p:childTnLst>
                                </p:cTn>
                              </p:par>
                              <p:par>
                                <p:cTn id="54" presetID="16" presetClass="entr" presetSubtype="21"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barn(inVertical)">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30A4C-B7C5-42F9-A311-B8DBF43CFF03}"/>
              </a:ext>
            </a:extLst>
          </p:cNvPr>
          <p:cNvSpPr>
            <a:spLocks noGrp="1"/>
          </p:cNvSpPr>
          <p:nvPr>
            <p:ph idx="1"/>
          </p:nvPr>
        </p:nvSpPr>
        <p:spPr>
          <a:xfrm>
            <a:off x="2246092" y="5639042"/>
            <a:ext cx="7299765" cy="579770"/>
          </a:xfrm>
        </p:spPr>
        <p:txBody>
          <a:bodyPr>
            <a:normAutofit fontScale="92500"/>
          </a:bodyPr>
          <a:lstStyle/>
          <a:p>
            <a:pPr marL="0" indent="0" algn="ctr">
              <a:buNone/>
            </a:pPr>
            <a:r>
              <a:rPr lang="en-US" b="1">
                <a:solidFill>
                  <a:srgbClr val="FF0000"/>
                </a:solidFill>
                <a:latin typeface="Segoe UI Light" panose="020B0502040204020203" pitchFamily="34" charset="0"/>
                <a:ea typeface="Tahoma" panose="020B0604030504040204" pitchFamily="34" charset="0"/>
                <a:cs typeface="Segoe UI Light" panose="020B0502040204020203" pitchFamily="34" charset="0"/>
              </a:rPr>
              <a:t>Bước 5 </a:t>
            </a:r>
            <a:r>
              <a:rPr lang="en-US" b="1">
                <a:latin typeface="Segoe UI Light" panose="020B0502040204020203" pitchFamily="34" charset="0"/>
                <a:ea typeface="Tahoma" panose="020B0604030504040204" pitchFamily="34" charset="0"/>
                <a:cs typeface="Segoe UI Light" panose="020B0502040204020203" pitchFamily="34" charset="0"/>
              </a:rPr>
              <a:t>: Tạo ra class DBConnect kết nối tới cơ sở dữ liệu.</a:t>
            </a:r>
          </a:p>
        </p:txBody>
      </p:sp>
      <p:sp>
        <p:nvSpPr>
          <p:cNvPr id="7" name="Rectangle: Rounded Corners 6">
            <a:extLst>
              <a:ext uri="{FF2B5EF4-FFF2-40B4-BE49-F238E27FC236}">
                <a16:creationId xmlns:a16="http://schemas.microsoft.com/office/drawing/2014/main" id="{E860F669-B435-46DE-A3E2-804511AB578B}"/>
              </a:ext>
            </a:extLst>
          </p:cNvPr>
          <p:cNvSpPr/>
          <p:nvPr/>
        </p:nvSpPr>
        <p:spPr>
          <a:xfrm>
            <a:off x="1885950" y="1699708"/>
            <a:ext cx="8324850" cy="365736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latin typeface="Segoe UI Light" panose="020B0502040204020203" pitchFamily="34" charset="0"/>
                <a:cs typeface="Segoe UI Light" panose="020B0502040204020203" pitchFamily="34" charset="0"/>
              </a:rPr>
              <a:t>public static Connection getConnection() {</a:t>
            </a:r>
          </a:p>
          <a:p>
            <a:r>
              <a:rPr lang="en-US" b="1">
                <a:latin typeface="Segoe UI Light" panose="020B0502040204020203" pitchFamily="34" charset="0"/>
                <a:cs typeface="Segoe UI Light" panose="020B0502040204020203" pitchFamily="34" charset="0"/>
              </a:rPr>
              <a:t>        Connection cns;</a:t>
            </a:r>
          </a:p>
          <a:p>
            <a:r>
              <a:rPr lang="en-US" b="1">
                <a:latin typeface="Segoe UI Light" panose="020B0502040204020203" pitchFamily="34" charset="0"/>
                <a:cs typeface="Segoe UI Light" panose="020B0502040204020203" pitchFamily="34" charset="0"/>
              </a:rPr>
              <a:t>        cns = null;</a:t>
            </a:r>
          </a:p>
          <a:p>
            <a:r>
              <a:rPr lang="en-US" b="1">
                <a:latin typeface="Segoe UI Light" panose="020B0502040204020203" pitchFamily="34" charset="0"/>
                <a:cs typeface="Segoe UI Light" panose="020B0502040204020203" pitchFamily="34" charset="0"/>
              </a:rPr>
              <a:t>        try {</a:t>
            </a:r>
          </a:p>
          <a:p>
            <a:r>
              <a:rPr lang="en-US" b="1">
                <a:latin typeface="Segoe UI Light" panose="020B0502040204020203" pitchFamily="34" charset="0"/>
                <a:cs typeface="Segoe UI Light" panose="020B0502040204020203" pitchFamily="34" charset="0"/>
              </a:rPr>
              <a:t>            Class.forName("com.mysql.jdbc.Driver");</a:t>
            </a:r>
          </a:p>
          <a:p>
            <a:r>
              <a:rPr lang="en-US" b="1">
                <a:latin typeface="Segoe UI Light" panose="020B0502040204020203" pitchFamily="34" charset="0"/>
                <a:cs typeface="Segoe UI Light" panose="020B0502040204020203" pitchFamily="34" charset="0"/>
              </a:rPr>
              <a:t>            cns =  			 		DriverManager.getConnection("jdbc:mysql://</a:t>
            </a:r>
            <a:r>
              <a:rPr lang="en-US" b="1" smtClean="0">
                <a:latin typeface="Segoe UI Light" panose="020B0502040204020203" pitchFamily="34" charset="0"/>
                <a:cs typeface="Segoe UI Light" panose="020B0502040204020203" pitchFamily="34" charset="0"/>
              </a:rPr>
              <a:t>localhost:3306/shop?useUnicod e=yes&amp;characterEncoding=UTF-8</a:t>
            </a:r>
            <a:r>
              <a:rPr lang="en-US" b="1">
                <a:latin typeface="Segoe UI Light" panose="020B0502040204020203" pitchFamily="34" charset="0"/>
                <a:cs typeface="Segoe UI Light" panose="020B0502040204020203" pitchFamily="34" charset="0"/>
              </a:rPr>
              <a:t>","root","");</a:t>
            </a:r>
          </a:p>
          <a:p>
            <a:r>
              <a:rPr lang="en-US" b="1">
                <a:latin typeface="Segoe UI Light" panose="020B0502040204020203" pitchFamily="34" charset="0"/>
                <a:cs typeface="Segoe UI Light" panose="020B0502040204020203" pitchFamily="34" charset="0"/>
              </a:rPr>
              <a:t>        } catch (ClassNotFoundException | SQLException e) {</a:t>
            </a:r>
          </a:p>
          <a:p>
            <a:r>
              <a:rPr lang="en-US" b="1">
                <a:latin typeface="Segoe UI Light" panose="020B0502040204020203" pitchFamily="34" charset="0"/>
                <a:cs typeface="Segoe UI Light" panose="020B0502040204020203" pitchFamily="34" charset="0"/>
              </a:rPr>
              <a:t>            e.printStackTrace();</a:t>
            </a:r>
          </a:p>
          <a:p>
            <a:r>
              <a:rPr lang="en-US" b="1">
                <a:latin typeface="Segoe UI Light" panose="020B0502040204020203" pitchFamily="34" charset="0"/>
                <a:cs typeface="Segoe UI Light" panose="020B0502040204020203" pitchFamily="34" charset="0"/>
              </a:rPr>
              <a:t>        }</a:t>
            </a:r>
          </a:p>
          <a:p>
            <a:r>
              <a:rPr lang="en-US" b="1">
                <a:latin typeface="Segoe UI Light" panose="020B0502040204020203" pitchFamily="34" charset="0"/>
                <a:cs typeface="Segoe UI Light" panose="020B0502040204020203" pitchFamily="34" charset="0"/>
              </a:rPr>
              <a:t>        return cns;</a:t>
            </a:r>
          </a:p>
          <a:p>
            <a:r>
              <a:rPr lang="en-US" b="1">
                <a:latin typeface="Segoe UI Light" panose="020B0502040204020203" pitchFamily="34" charset="0"/>
                <a:cs typeface="Segoe UI Light" panose="020B0502040204020203" pitchFamily="34" charset="0"/>
              </a:rPr>
              <a:t>    }</a:t>
            </a:r>
          </a:p>
        </p:txBody>
      </p:sp>
      <p:sp>
        <p:nvSpPr>
          <p:cNvPr id="5" name="Title 1"/>
          <p:cNvSpPr txBox="1">
            <a:spLocks/>
          </p:cNvSpPr>
          <p:nvPr/>
        </p:nvSpPr>
        <p:spPr bwMode="auto">
          <a:xfrm>
            <a:off x="1456032" y="872514"/>
            <a:ext cx="6319411" cy="54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400">
                <a:solidFill>
                  <a:srgbClr val="262626"/>
                </a:solidFill>
                <a:latin typeface="Garamond" panose="02020404030301010803" pitchFamily="18" charset="0"/>
              </a:defRPr>
            </a:lvl2pPr>
            <a:lvl3pPr algn="ctr" defTabSz="457200" rtl="0" eaLnBrk="0" fontAlgn="base" hangingPunct="0">
              <a:spcBef>
                <a:spcPct val="0"/>
              </a:spcBef>
              <a:spcAft>
                <a:spcPct val="0"/>
              </a:spcAft>
              <a:defRPr sz="4400">
                <a:solidFill>
                  <a:srgbClr val="262626"/>
                </a:solidFill>
                <a:latin typeface="Garamond" panose="02020404030301010803" pitchFamily="18" charset="0"/>
              </a:defRPr>
            </a:lvl3pPr>
            <a:lvl4pPr algn="ctr" defTabSz="457200" rtl="0" eaLnBrk="0" fontAlgn="base" hangingPunct="0">
              <a:spcBef>
                <a:spcPct val="0"/>
              </a:spcBef>
              <a:spcAft>
                <a:spcPct val="0"/>
              </a:spcAft>
              <a:defRPr sz="4400">
                <a:solidFill>
                  <a:srgbClr val="262626"/>
                </a:solidFill>
                <a:latin typeface="Garamond" panose="02020404030301010803" pitchFamily="18" charset="0"/>
              </a:defRPr>
            </a:lvl4pPr>
            <a:lvl5pPr algn="ctr" defTabSz="457200" rtl="0" eaLnBrk="0" fontAlgn="base" hangingPunct="0">
              <a:spcBef>
                <a:spcPct val="0"/>
              </a:spcBef>
              <a:spcAft>
                <a:spcPct val="0"/>
              </a:spcAft>
              <a:defRPr sz="4400">
                <a:solidFill>
                  <a:srgbClr val="262626"/>
                </a:solidFill>
                <a:latin typeface="Garamond" panose="02020404030301010803"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latin typeface="Tahoma" panose="020B0604030504040204" pitchFamily="34" charset="0"/>
                <a:ea typeface="Tahoma" panose="020B0604030504040204" pitchFamily="34" charset="0"/>
                <a:cs typeface="Tahoma" panose="020B0604030504040204" pitchFamily="34" charset="0"/>
              </a:rPr>
              <a:t>III. QUÁ TRÌNH THỰC HIỆN</a:t>
            </a:r>
          </a:p>
        </p:txBody>
      </p:sp>
    </p:spTree>
    <p:extLst>
      <p:ext uri="{BB962C8B-B14F-4D97-AF65-F5344CB8AC3E}">
        <p14:creationId xmlns:p14="http://schemas.microsoft.com/office/powerpoint/2010/main" val="38370159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9242" name="Group 72">
            <a:extLst>
              <a:ext uri="{FF2B5EF4-FFF2-40B4-BE49-F238E27FC236}">
                <a16:creationId xmlns:a16="http://schemas.microsoft.com/office/drawing/2014/main" id="{749C117F-F390-437B-ADB0-57E87EFF34F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4" name="Picture 73" descr="A close up of a logo&#10;&#10;Description generated with very high confidence">
              <a:extLst>
                <a:ext uri="{FF2B5EF4-FFF2-40B4-BE49-F238E27FC236}">
                  <a16:creationId xmlns:a16="http://schemas.microsoft.com/office/drawing/2014/main" id="{A7EF42F8-2417-49A6-95CE-DE9503B0AA66}"/>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5" name="Rectangle 74">
              <a:extLst>
                <a:ext uri="{FF2B5EF4-FFF2-40B4-BE49-F238E27FC236}">
                  <a16:creationId xmlns:a16="http://schemas.microsoft.com/office/drawing/2014/main" id="{AC6F623B-2003-4AED-B02F-541A150EC1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6" name="Picture 75" descr="A picture containing building&#10;&#10;Description generated with high confidence">
              <a:extLst>
                <a:ext uri="{FF2B5EF4-FFF2-40B4-BE49-F238E27FC236}">
                  <a16:creationId xmlns:a16="http://schemas.microsoft.com/office/drawing/2014/main" id="{CD11837A-4F3D-419F-ACE2-E80B1EA2846F}"/>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7" name="Picture 76" descr="A picture containing building&#10;&#10;Description generated with high confidence">
              <a:extLst>
                <a:ext uri="{FF2B5EF4-FFF2-40B4-BE49-F238E27FC236}">
                  <a16:creationId xmlns:a16="http://schemas.microsoft.com/office/drawing/2014/main" id="{B9411D1A-7E2C-4A36-BE32-BF7A8E130723}"/>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79" name="Straight Connector 78">
            <a:extLst>
              <a:ext uri="{FF2B5EF4-FFF2-40B4-BE49-F238E27FC236}">
                <a16:creationId xmlns:a16="http://schemas.microsoft.com/office/drawing/2014/main" id="{20742BC3-654B-4E41-9A6A-73A42E47763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1" name="Rectangle 80">
            <a:extLst>
              <a:ext uri="{FF2B5EF4-FFF2-40B4-BE49-F238E27FC236}">
                <a16:creationId xmlns:a16="http://schemas.microsoft.com/office/drawing/2014/main" id="{9401732C-37EE-4B98-A709-9530173F38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654E48C8-2A00-4C54-BC9C-B18EE49E9C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84" name="Picture 83">
              <a:extLst>
                <a:ext uri="{FF2B5EF4-FFF2-40B4-BE49-F238E27FC236}">
                  <a16:creationId xmlns:a16="http://schemas.microsoft.com/office/drawing/2014/main" id="{CE0A0544-8F52-43F0-AC3E-DF683908B568}"/>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5" name="Rectangle 84">
              <a:extLst>
                <a:ext uri="{FF2B5EF4-FFF2-40B4-BE49-F238E27FC236}">
                  <a16:creationId xmlns:a16="http://schemas.microsoft.com/office/drawing/2014/main" id="{2F4057D3-A680-4443-9E51-ED920A691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6" name="Picture 85">
              <a:extLst>
                <a:ext uri="{FF2B5EF4-FFF2-40B4-BE49-F238E27FC236}">
                  <a16:creationId xmlns:a16="http://schemas.microsoft.com/office/drawing/2014/main" id="{2F6853A4-7B38-4FDE-B024-AE8BA71E738C}"/>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7" name="Picture 86">
              <a:extLst>
                <a:ext uri="{FF2B5EF4-FFF2-40B4-BE49-F238E27FC236}">
                  <a16:creationId xmlns:a16="http://schemas.microsoft.com/office/drawing/2014/main" id="{86ADF4DB-4290-4441-8F8E-04152FE60631}"/>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B4253D8-3B6F-4DC4-A2E6-B6CFA04A4864}"/>
              </a:ext>
            </a:extLst>
          </p:cNvPr>
          <p:cNvSpPr>
            <a:spLocks noGrp="1"/>
          </p:cNvSpPr>
          <p:nvPr>
            <p:ph type="title"/>
          </p:nvPr>
        </p:nvSpPr>
        <p:spPr>
          <a:xfrm>
            <a:off x="823339" y="788292"/>
            <a:ext cx="4683604" cy="2234303"/>
          </a:xfrm>
        </p:spPr>
        <p:txBody>
          <a:bodyPr vert="horz" lIns="91440" tIns="45720" rIns="91440" bIns="45720" rtlCol="0" anchor="b">
            <a:normAutofit fontScale="90000"/>
          </a:bodyPr>
          <a:lstStyle/>
          <a:p>
            <a:pPr eaLnBrk="1" hangingPunct="1"/>
            <a:r>
              <a:rPr lang="en-US" sz="4800" b="1" smtClean="0">
                <a:latin typeface="Segoe UI Light" panose="020B0502040204020203" pitchFamily="34" charset="0"/>
                <a:cs typeface="Segoe UI Light" panose="020B0502040204020203" pitchFamily="34" charset="0"/>
              </a:rPr>
              <a:t>II. </a:t>
            </a:r>
            <a:r>
              <a:rPr lang="en-US" sz="4800" b="1">
                <a:latin typeface="Segoe UI Light" panose="020B0502040204020203" pitchFamily="34" charset="0"/>
                <a:cs typeface="Segoe UI Light" panose="020B0502040204020203" pitchFamily="34" charset="0"/>
              </a:rPr>
              <a:t>Quá trình thực hiện .</a:t>
            </a:r>
            <a:r>
              <a:rPr lang="en-US" altLang="en-US" sz="4800" b="1">
                <a:latin typeface="Segoe UI Light" panose="020B0502040204020203" pitchFamily="34" charset="0"/>
                <a:cs typeface="Segoe UI Light" panose="020B0502040204020203" pitchFamily="34" charset="0"/>
              </a:rPr>
              <a:t/>
            </a:r>
            <a:br>
              <a:rPr lang="en-US" altLang="en-US" sz="4800" b="1">
                <a:latin typeface="Segoe UI Light" panose="020B0502040204020203" pitchFamily="34" charset="0"/>
                <a:cs typeface="Segoe UI Light" panose="020B0502040204020203" pitchFamily="34" charset="0"/>
              </a:rPr>
            </a:br>
            <a:endParaRPr lang="en-US" sz="4800" b="1">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10230A4C-B7C5-42F9-A311-B8DBF43CFF03}"/>
              </a:ext>
            </a:extLst>
          </p:cNvPr>
          <p:cNvSpPr>
            <a:spLocks noGrp="1"/>
          </p:cNvSpPr>
          <p:nvPr>
            <p:ph idx="1"/>
          </p:nvPr>
        </p:nvSpPr>
        <p:spPr>
          <a:xfrm>
            <a:off x="1222078" y="3427749"/>
            <a:ext cx="4094017" cy="1679620"/>
          </a:xfrm>
        </p:spPr>
        <p:txBody>
          <a:bodyPr vert="horz" lIns="91440" tIns="45720" rIns="91440" bIns="45720" rtlCol="0" anchor="t">
            <a:normAutofit/>
          </a:bodyPr>
          <a:lstStyle/>
          <a:p>
            <a:pPr marL="0" indent="0" eaLnBrk="1" hangingPunct="1">
              <a:buNone/>
            </a:pPr>
            <a:r>
              <a:rPr lang="en-US" sz="3200" b="1" kern="1200" cap="none">
                <a:solidFill>
                  <a:srgbClr val="FF0000"/>
                </a:solidFill>
                <a:effectLst/>
                <a:latin typeface="Segoe UI Light" panose="020B0502040204020203" pitchFamily="34" charset="0"/>
                <a:cs typeface="Segoe UI Light" panose="020B0502040204020203" pitchFamily="34" charset="0"/>
              </a:rPr>
              <a:t>Bước 6 </a:t>
            </a:r>
            <a:r>
              <a:rPr lang="en-US" sz="3200" b="1" kern="1200" cap="none">
                <a:solidFill>
                  <a:srgbClr val="000000"/>
                </a:solidFill>
                <a:effectLst/>
                <a:latin typeface="Segoe UI Light" panose="020B0502040204020203" pitchFamily="34" charset="0"/>
                <a:cs typeface="Segoe UI Light" panose="020B0502040204020203" pitchFamily="34" charset="0"/>
              </a:rPr>
              <a:t>: Tạo ra các servlet xử lý yêu cầu.</a:t>
            </a:r>
          </a:p>
        </p:txBody>
      </p:sp>
      <p:pic>
        <p:nvPicPr>
          <p:cNvPr id="9220" name="Picture 4" descr="Káº¿t quáº£ hÃ¬nh áº£nh cho process png">
            <a:extLst>
              <a:ext uri="{FF2B5EF4-FFF2-40B4-BE49-F238E27FC236}">
                <a16:creationId xmlns:a16="http://schemas.microsoft.com/office/drawing/2014/main" id="{EFF66DC3-DA64-4132-9960-9D36BB6B20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6533" y="982131"/>
            <a:ext cx="4893735" cy="4893735"/>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3852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49C117F-F390-437B-ADB0-57E87EFF34F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2" name="Picture 71" descr="A close up of a logo&#10;&#10;Description generated with very high confidence">
              <a:extLst>
                <a:ext uri="{FF2B5EF4-FFF2-40B4-BE49-F238E27FC236}">
                  <a16:creationId xmlns:a16="http://schemas.microsoft.com/office/drawing/2014/main" id="{A7EF42F8-2417-49A6-95CE-DE9503B0AA66}"/>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AC6F623B-2003-4AED-B02F-541A150EC1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4" name="Picture 73" descr="A picture containing building&#10;&#10;Description generated with high confidence">
              <a:extLst>
                <a:ext uri="{FF2B5EF4-FFF2-40B4-BE49-F238E27FC236}">
                  <a16:creationId xmlns:a16="http://schemas.microsoft.com/office/drawing/2014/main" id="{CD11837A-4F3D-419F-ACE2-E80B1EA2846F}"/>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5" name="Picture 74" descr="A picture containing building&#10;&#10;Description generated with high confidence">
              <a:extLst>
                <a:ext uri="{FF2B5EF4-FFF2-40B4-BE49-F238E27FC236}">
                  <a16:creationId xmlns:a16="http://schemas.microsoft.com/office/drawing/2014/main" id="{B9411D1A-7E2C-4A36-BE32-BF7A8E130723}"/>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77" name="Straight Connector 76">
            <a:extLst>
              <a:ext uri="{FF2B5EF4-FFF2-40B4-BE49-F238E27FC236}">
                <a16:creationId xmlns:a16="http://schemas.microsoft.com/office/drawing/2014/main" id="{20742BC3-654B-4E41-9A6A-73A42E47763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79" name="Rectangle 78">
            <a:extLst>
              <a:ext uri="{FF2B5EF4-FFF2-40B4-BE49-F238E27FC236}">
                <a16:creationId xmlns:a16="http://schemas.microsoft.com/office/drawing/2014/main" id="{575E71FA-50BD-43F8-8C98-04339283A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F1AA7F6-A589-4BC8-BC72-2CA6DC90839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2" name="Picture 81">
              <a:extLst>
                <a:ext uri="{FF2B5EF4-FFF2-40B4-BE49-F238E27FC236}">
                  <a16:creationId xmlns:a16="http://schemas.microsoft.com/office/drawing/2014/main" id="{53F5243F-7E41-439E-8991-C4F246D88F68}"/>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3" name="Rectangle 82">
              <a:extLst>
                <a:ext uri="{FF2B5EF4-FFF2-40B4-BE49-F238E27FC236}">
                  <a16:creationId xmlns:a16="http://schemas.microsoft.com/office/drawing/2014/main" id="{401A6B5F-1CF1-43AD-9E85-94E187210C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4" name="Picture 83">
              <a:extLst>
                <a:ext uri="{FF2B5EF4-FFF2-40B4-BE49-F238E27FC236}">
                  <a16:creationId xmlns:a16="http://schemas.microsoft.com/office/drawing/2014/main" id="{2F682A59-7E20-407C-A7F8-582295AC687C}"/>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5" name="Picture 84">
              <a:extLst>
                <a:ext uri="{FF2B5EF4-FFF2-40B4-BE49-F238E27FC236}">
                  <a16:creationId xmlns:a16="http://schemas.microsoft.com/office/drawing/2014/main" id="{5E4AC24E-0670-406E-822F-AAA6DA2010D3}"/>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B4253D8-3B6F-4DC4-A2E6-B6CFA04A4864}"/>
              </a:ext>
            </a:extLst>
          </p:cNvPr>
          <p:cNvSpPr>
            <a:spLocks noGrp="1"/>
          </p:cNvSpPr>
          <p:nvPr>
            <p:ph type="title"/>
          </p:nvPr>
        </p:nvSpPr>
        <p:spPr>
          <a:xfrm>
            <a:off x="7865764" y="1157762"/>
            <a:ext cx="3242058" cy="2345264"/>
          </a:xfrm>
        </p:spPr>
        <p:txBody>
          <a:bodyPr vert="horz" lIns="91440" tIns="45720" rIns="91440" bIns="45720" rtlCol="0" anchor="b">
            <a:normAutofit/>
          </a:bodyPr>
          <a:lstStyle/>
          <a:p>
            <a:pPr eaLnBrk="1" hangingPunct="1"/>
            <a:r>
              <a:rPr lang="en-US" sz="4100" b="1" smtClean="0">
                <a:latin typeface="Segoe UI Light" panose="020B0502040204020203" pitchFamily="34" charset="0"/>
                <a:cs typeface="Segoe UI Light" panose="020B0502040204020203" pitchFamily="34" charset="0"/>
              </a:rPr>
              <a:t>II. </a:t>
            </a:r>
            <a:r>
              <a:rPr lang="en-US" sz="4100" b="1">
                <a:latin typeface="Segoe UI Light" panose="020B0502040204020203" pitchFamily="34" charset="0"/>
                <a:cs typeface="Segoe UI Light" panose="020B0502040204020203" pitchFamily="34" charset="0"/>
              </a:rPr>
              <a:t>Quá trình thực hiện .</a:t>
            </a:r>
            <a:r>
              <a:rPr lang="en-US" altLang="en-US" sz="4100" b="1">
                <a:latin typeface="Segoe UI Light" panose="020B0502040204020203" pitchFamily="34" charset="0"/>
                <a:cs typeface="Segoe UI Light" panose="020B0502040204020203" pitchFamily="34" charset="0"/>
              </a:rPr>
              <a:t/>
            </a:r>
            <a:br>
              <a:rPr lang="en-US" altLang="en-US" sz="4100" b="1">
                <a:latin typeface="Segoe UI Light" panose="020B0502040204020203" pitchFamily="34" charset="0"/>
                <a:cs typeface="Segoe UI Light" panose="020B0502040204020203" pitchFamily="34" charset="0"/>
              </a:rPr>
            </a:br>
            <a:endParaRPr lang="en-US" sz="4100" b="1">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10230A4C-B7C5-42F9-A311-B8DBF43CFF03}"/>
              </a:ext>
            </a:extLst>
          </p:cNvPr>
          <p:cNvSpPr>
            <a:spLocks noGrp="1"/>
          </p:cNvSpPr>
          <p:nvPr>
            <p:ph idx="1"/>
          </p:nvPr>
        </p:nvSpPr>
        <p:spPr>
          <a:xfrm>
            <a:off x="7999431" y="3657596"/>
            <a:ext cx="3092865" cy="1933463"/>
          </a:xfrm>
        </p:spPr>
        <p:txBody>
          <a:bodyPr vert="horz" lIns="91440" tIns="45720" rIns="91440" bIns="45720" rtlCol="0" anchor="t">
            <a:normAutofit/>
          </a:bodyPr>
          <a:lstStyle/>
          <a:p>
            <a:pPr marL="0" indent="0" eaLnBrk="1" hangingPunct="1">
              <a:buNone/>
            </a:pPr>
            <a:r>
              <a:rPr lang="en-US" sz="2800" b="1" kern="1200" cap="none">
                <a:solidFill>
                  <a:srgbClr val="FF0000"/>
                </a:solidFill>
                <a:effectLst/>
                <a:latin typeface="Segoe UI Light" panose="020B0502040204020203" pitchFamily="34" charset="0"/>
                <a:cs typeface="Segoe UI Light" panose="020B0502040204020203" pitchFamily="34" charset="0"/>
              </a:rPr>
              <a:t>Bước 7 </a:t>
            </a:r>
            <a:r>
              <a:rPr lang="en-US" sz="2800" b="1" kern="1200" cap="none">
                <a:solidFill>
                  <a:srgbClr val="000000"/>
                </a:solidFill>
                <a:effectLst/>
                <a:latin typeface="Segoe UI Light" panose="020B0502040204020203" pitchFamily="34" charset="0"/>
                <a:cs typeface="Segoe UI Light" panose="020B0502040204020203" pitchFamily="34" charset="0"/>
              </a:rPr>
              <a:t>: Dùng JSP tạo view tương tác với người dùng.</a:t>
            </a:r>
          </a:p>
        </p:txBody>
      </p:sp>
      <p:sp>
        <p:nvSpPr>
          <p:cNvPr id="87" name="Rectangle 86">
            <a:extLst>
              <a:ext uri="{FF2B5EF4-FFF2-40B4-BE49-F238E27FC236}">
                <a16:creationId xmlns:a16="http://schemas.microsoft.com/office/drawing/2014/main" id="{E89B1776-F953-4C0F-8E85-E9C66B1EF0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HÃ¬nh áº£nh cÃ³ liÃªn quan">
            <a:extLst>
              <a:ext uri="{FF2B5EF4-FFF2-40B4-BE49-F238E27FC236}">
                <a16:creationId xmlns:a16="http://schemas.microsoft.com/office/drawing/2014/main" id="{8382C3C5-89F7-4C5C-A5A5-0E641CA485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683" y="1510382"/>
            <a:ext cx="5784083" cy="3658432"/>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Straight Connector 88">
            <a:extLst>
              <a:ext uri="{FF2B5EF4-FFF2-40B4-BE49-F238E27FC236}">
                <a16:creationId xmlns:a16="http://schemas.microsoft.com/office/drawing/2014/main" id="{997356D0-D934-42B9-8291-DF34A3AC0CF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378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CF4124-1AD7-4C56-87EE-734F766415F8}"/>
              </a:ext>
            </a:extLst>
          </p:cNvPr>
          <p:cNvSpPr>
            <a:spLocks noGrp="1"/>
          </p:cNvSpPr>
          <p:nvPr>
            <p:ph idx="1"/>
          </p:nvPr>
        </p:nvSpPr>
        <p:spPr>
          <a:xfrm>
            <a:off x="676275" y="690880"/>
            <a:ext cx="10839450" cy="5557519"/>
          </a:xfrm>
        </p:spPr>
        <p:txBody>
          <a:bodyPr anchor="ctr">
            <a:normAutofit/>
          </a:bodyPr>
          <a:lstStyle/>
          <a:p>
            <a:pPr marL="0" indent="0" algn="ctr">
              <a:buNone/>
            </a:pPr>
            <a:r>
              <a:rPr lang="en-US" sz="7200" b="1" smtClean="0">
                <a:latin typeface="Segoe UI Light" panose="020B0502040204020203" pitchFamily="34" charset="0"/>
                <a:cs typeface="Segoe UI Light" panose="020B0502040204020203" pitchFamily="34" charset="0"/>
              </a:rPr>
              <a:t>Demo dự án</a:t>
            </a:r>
            <a:endParaRPr lang="en-US" sz="7200" b="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3817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0202"/>
            <a:ext cx="10353762" cy="568923"/>
          </a:xfrm>
        </p:spPr>
        <p:txBody>
          <a:bodyPr>
            <a:normAutofit fontScale="90000"/>
          </a:bodyPr>
          <a:lstStyle/>
          <a:p>
            <a:r>
              <a:rPr lang="en-US" smtClean="0"/>
              <a:t>Demo dự án My Shop</a:t>
            </a:r>
            <a:endParaRPr lang="en-US"/>
          </a:p>
        </p:txBody>
      </p:sp>
      <p:pic>
        <p:nvPicPr>
          <p:cNvPr id="4" name="Hướng dẫ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39813" y="699247"/>
            <a:ext cx="10345737" cy="5739653"/>
          </a:xfrm>
        </p:spPr>
      </p:pic>
    </p:spTree>
    <p:extLst>
      <p:ext uri="{BB962C8B-B14F-4D97-AF65-F5344CB8AC3E}">
        <p14:creationId xmlns:p14="http://schemas.microsoft.com/office/powerpoint/2010/main" val="334483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1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D3A7-216E-4FAA-B338-E9C3F83D4E9C}"/>
              </a:ext>
            </a:extLst>
          </p:cNvPr>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III .Kết luận</a:t>
            </a:r>
          </a:p>
        </p:txBody>
      </p:sp>
      <p:sp>
        <p:nvSpPr>
          <p:cNvPr id="3" name="Content Placeholder 2">
            <a:extLst>
              <a:ext uri="{FF2B5EF4-FFF2-40B4-BE49-F238E27FC236}">
                <a16:creationId xmlns:a16="http://schemas.microsoft.com/office/drawing/2014/main" id="{5C7A9270-F23F-40CC-B646-B82EE99C9E78}"/>
              </a:ext>
            </a:extLst>
          </p:cNvPr>
          <p:cNvSpPr>
            <a:spLocks noGrp="1"/>
          </p:cNvSpPr>
          <p:nvPr>
            <p:ph idx="1"/>
          </p:nvPr>
        </p:nvSpPr>
        <p:spPr>
          <a:xfrm>
            <a:off x="1104293" y="1219201"/>
            <a:ext cx="10441596" cy="5186082"/>
          </a:xfrm>
        </p:spPr>
        <p:txBody>
          <a:bodyPr>
            <a:normAutofit/>
          </a:bodyPr>
          <a:lstStyle/>
          <a:p>
            <a:r>
              <a:rPr lang="en-US" sz="2300">
                <a:latin typeface="Segoe UI Light" panose="020B0502040204020203" pitchFamily="34" charset="0"/>
                <a:cs typeface="Segoe UI Light" panose="020B0502040204020203" pitchFamily="34" charset="0"/>
              </a:rPr>
              <a:t>Ưu điểm :</a:t>
            </a:r>
          </a:p>
          <a:p>
            <a:pPr lvl="1"/>
            <a:r>
              <a:rPr lang="en-US" sz="2300">
                <a:latin typeface="Segoe UI Light" panose="020B0502040204020203" pitchFamily="34" charset="0"/>
                <a:cs typeface="Segoe UI Light" panose="020B0502040204020203" pitchFamily="34" charset="0"/>
              </a:rPr>
              <a:t>Đáp ứng đ</a:t>
            </a:r>
            <a:r>
              <a:rPr lang="vi-VN" sz="2300">
                <a:latin typeface="Segoe UI Light" panose="020B0502040204020203" pitchFamily="34" charset="0"/>
                <a:cs typeface="Segoe UI Light" panose="020B0502040204020203" pitchFamily="34" charset="0"/>
              </a:rPr>
              <a:t>ư</a:t>
            </a:r>
            <a:r>
              <a:rPr lang="en-US" sz="2300">
                <a:latin typeface="Segoe UI Light" panose="020B0502040204020203" pitchFamily="34" charset="0"/>
                <a:cs typeface="Segoe UI Light" panose="020B0502040204020203" pitchFamily="34" charset="0"/>
              </a:rPr>
              <a:t>ợc yêu cầu c</a:t>
            </a:r>
            <a:r>
              <a:rPr lang="vi-VN" sz="2300">
                <a:latin typeface="Segoe UI Light" panose="020B0502040204020203" pitchFamily="34" charset="0"/>
                <a:cs typeface="Segoe UI Light" panose="020B0502040204020203" pitchFamily="34" charset="0"/>
              </a:rPr>
              <a:t>ơ</a:t>
            </a:r>
            <a:r>
              <a:rPr lang="en-US" sz="2300">
                <a:latin typeface="Segoe UI Light" panose="020B0502040204020203" pitchFamily="34" charset="0"/>
                <a:cs typeface="Segoe UI Light" panose="020B0502040204020203" pitchFamily="34" charset="0"/>
              </a:rPr>
              <a:t> bản của một website mua bán .</a:t>
            </a:r>
          </a:p>
          <a:p>
            <a:pPr lvl="1"/>
            <a:r>
              <a:rPr lang="en-US" sz="2300">
                <a:latin typeface="Segoe UI Light" panose="020B0502040204020203" pitchFamily="34" charset="0"/>
                <a:cs typeface="Segoe UI Light" panose="020B0502040204020203" pitchFamily="34" charset="0"/>
              </a:rPr>
              <a:t>Ứng dụng thành công môn học vào thực tiễn .</a:t>
            </a:r>
          </a:p>
          <a:p>
            <a:pPr lvl="1"/>
            <a:r>
              <a:rPr lang="en-US" sz="2300">
                <a:latin typeface="Segoe UI Light" panose="020B0502040204020203" pitchFamily="34" charset="0"/>
                <a:cs typeface="Segoe UI Light" panose="020B0502040204020203" pitchFamily="34" charset="0"/>
              </a:rPr>
              <a:t>Áp dụng đ</a:t>
            </a:r>
            <a:r>
              <a:rPr lang="vi-VN" sz="2300">
                <a:latin typeface="Segoe UI Light" panose="020B0502040204020203" pitchFamily="34" charset="0"/>
                <a:cs typeface="Segoe UI Light" panose="020B0502040204020203" pitchFamily="34" charset="0"/>
              </a:rPr>
              <a:t>ư</a:t>
            </a:r>
            <a:r>
              <a:rPr lang="en-US" sz="2300">
                <a:latin typeface="Segoe UI Light" panose="020B0502040204020203" pitchFamily="34" charset="0"/>
                <a:cs typeface="Segoe UI Light" panose="020B0502040204020203" pitchFamily="34" charset="0"/>
              </a:rPr>
              <a:t>ợc mô hình MVC .</a:t>
            </a:r>
          </a:p>
          <a:p>
            <a:pPr lvl="1"/>
            <a:r>
              <a:rPr lang="en-US" sz="2300">
                <a:latin typeface="Segoe UI Light" panose="020B0502040204020203" pitchFamily="34" charset="0"/>
                <a:cs typeface="Segoe UI Light" panose="020B0502040204020203" pitchFamily="34" charset="0"/>
              </a:rPr>
              <a:t>Có thể tiếp tục phát triển để thành một trang th</a:t>
            </a:r>
            <a:r>
              <a:rPr lang="vi-VN" sz="2300">
                <a:latin typeface="Segoe UI Light" panose="020B0502040204020203" pitchFamily="34" charset="0"/>
                <a:cs typeface="Segoe UI Light" panose="020B0502040204020203" pitchFamily="34" charset="0"/>
              </a:rPr>
              <a:t>ư</a:t>
            </a:r>
            <a:r>
              <a:rPr lang="en-US" sz="2300">
                <a:latin typeface="Segoe UI Light" panose="020B0502040204020203" pitchFamily="34" charset="0"/>
                <a:cs typeface="Segoe UI Light" panose="020B0502040204020203" pitchFamily="34" charset="0"/>
              </a:rPr>
              <a:t>ơng mại chuẩn .</a:t>
            </a:r>
          </a:p>
          <a:p>
            <a:r>
              <a:rPr lang="en-US" sz="2300">
                <a:latin typeface="Segoe UI Light" panose="020B0502040204020203" pitchFamily="34" charset="0"/>
                <a:cs typeface="Segoe UI Light" panose="020B0502040204020203" pitchFamily="34" charset="0"/>
              </a:rPr>
              <a:t>Nh</a:t>
            </a:r>
            <a:r>
              <a:rPr lang="vi-VN" sz="2300">
                <a:latin typeface="Segoe UI Light" panose="020B0502040204020203" pitchFamily="34" charset="0"/>
                <a:cs typeface="Segoe UI Light" panose="020B0502040204020203" pitchFamily="34" charset="0"/>
              </a:rPr>
              <a:t>ư</a:t>
            </a:r>
            <a:r>
              <a:rPr lang="en-US" sz="2300">
                <a:latin typeface="Segoe UI Light" panose="020B0502040204020203" pitchFamily="34" charset="0"/>
                <a:cs typeface="Segoe UI Light" panose="020B0502040204020203" pitchFamily="34" charset="0"/>
              </a:rPr>
              <a:t>ợc điểm :</a:t>
            </a:r>
          </a:p>
          <a:p>
            <a:pPr lvl="1"/>
            <a:r>
              <a:rPr lang="en-US" sz="2300">
                <a:latin typeface="Segoe UI Light" panose="020B0502040204020203" pitchFamily="34" charset="0"/>
                <a:cs typeface="Segoe UI Light" panose="020B0502040204020203" pitchFamily="34" charset="0"/>
              </a:rPr>
              <a:t>Website chưa hoàn thiện</a:t>
            </a:r>
          </a:p>
          <a:p>
            <a:pPr lvl="1"/>
            <a:r>
              <a:rPr lang="en-US" sz="2300">
                <a:latin typeface="Segoe UI Light" panose="020B0502040204020203" pitchFamily="34" charset="0"/>
                <a:cs typeface="Segoe UI Light" panose="020B0502040204020203" pitchFamily="34" charset="0"/>
              </a:rPr>
              <a:t>Vẫn còn nhiều lỗi phát sinh .</a:t>
            </a:r>
          </a:p>
          <a:p>
            <a:pPr lvl="1"/>
            <a:r>
              <a:rPr lang="en-US" sz="2300">
                <a:latin typeface="Segoe UI Light" panose="020B0502040204020203" pitchFamily="34" charset="0"/>
                <a:cs typeface="Segoe UI Light" panose="020B0502040204020203" pitchFamily="34" charset="0"/>
              </a:rPr>
              <a:t>Giao diện ch</a:t>
            </a:r>
            <a:r>
              <a:rPr lang="vi-VN" sz="2300">
                <a:latin typeface="Segoe UI Light" panose="020B0502040204020203" pitchFamily="34" charset="0"/>
                <a:cs typeface="Segoe UI Light" panose="020B0502040204020203" pitchFamily="34" charset="0"/>
              </a:rPr>
              <a:t>ư</a:t>
            </a:r>
            <a:r>
              <a:rPr lang="en-US" sz="2300">
                <a:latin typeface="Segoe UI Light" panose="020B0502040204020203" pitchFamily="34" charset="0"/>
                <a:cs typeface="Segoe UI Light" panose="020B0502040204020203" pitchFamily="34" charset="0"/>
              </a:rPr>
              <a:t>a bắt mắt .</a:t>
            </a:r>
          </a:p>
          <a:p>
            <a:pPr lvl="1"/>
            <a:r>
              <a:rPr lang="en-US" sz="2300">
                <a:latin typeface="Segoe UI Light" panose="020B0502040204020203" pitchFamily="34" charset="0"/>
                <a:cs typeface="Segoe UI Light" panose="020B0502040204020203" pitchFamily="34" charset="0"/>
              </a:rPr>
              <a:t>Vẫn còn nhiều lỗ hổng kiến thức .</a:t>
            </a:r>
          </a:p>
          <a:p>
            <a:pPr lvl="1"/>
            <a:endParaRPr lang="en-US" sz="2000">
              <a:latin typeface="Segoe UI Light" panose="020B0502040204020203" pitchFamily="34" charset="0"/>
              <a:cs typeface="Segoe UI Light" panose="020B0502040204020203" pitchFamily="34" charset="0"/>
            </a:endParaRPr>
          </a:p>
          <a:p>
            <a:endParaRPr lang="en-US" sz="24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12108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D531A7-223C-4FB0-8DD7-A25ED755C32F}"/>
              </a:ext>
            </a:extLst>
          </p:cNvPr>
          <p:cNvSpPr/>
          <p:nvPr/>
        </p:nvSpPr>
        <p:spPr>
          <a:xfrm>
            <a:off x="2585684" y="2000339"/>
            <a:ext cx="7451078" cy="2862322"/>
          </a:xfrm>
          <a:prstGeom prst="rect">
            <a:avLst/>
          </a:prstGeom>
          <a:noFill/>
        </p:spPr>
        <p:txBody>
          <a:bodyPr wrap="none" lIns="91440" tIns="45720" rIns="91440" bIns="45720">
            <a:spAutoFit/>
          </a:bodyPr>
          <a:lstStyle/>
          <a:p>
            <a:pPr algn="ctr"/>
            <a:r>
              <a:rPr lang="en-US" sz="6000" b="0" cap="none" spc="0">
                <a:ln w="0"/>
                <a:solidFill>
                  <a:srgbClr val="FFFF00"/>
                </a:solidFill>
                <a:effectLst>
                  <a:reflection blurRad="6350" stA="53000" endA="300" endPos="35500" dir="5400000" sy="-90000" algn="bl" rotWithShape="0"/>
                </a:effectLst>
                <a:latin typeface="Segoe UI Light" panose="020B0502040204020203" pitchFamily="34" charset="0"/>
                <a:cs typeface="Segoe UI Light" panose="020B0502040204020203" pitchFamily="34" charset="0"/>
              </a:rPr>
              <a:t>Cảm </a:t>
            </a:r>
            <a:r>
              <a:rPr lang="vi-VN" sz="6000" b="0" cap="none" spc="0">
                <a:ln w="0"/>
                <a:solidFill>
                  <a:srgbClr val="FFFF00"/>
                </a:solidFill>
                <a:effectLst>
                  <a:reflection blurRad="6350" stA="53000" endA="300" endPos="35500" dir="5400000" sy="-90000" algn="bl" rotWithShape="0"/>
                </a:effectLst>
                <a:latin typeface="Segoe UI Light" panose="020B0502040204020203" pitchFamily="34" charset="0"/>
                <a:cs typeface="Segoe UI Light" panose="020B0502040204020203" pitchFamily="34" charset="0"/>
              </a:rPr>
              <a:t>ơ</a:t>
            </a:r>
            <a:r>
              <a:rPr lang="en-US" sz="6000" b="0" cap="none" spc="0">
                <a:ln w="0"/>
                <a:solidFill>
                  <a:srgbClr val="FFFF00"/>
                </a:solidFill>
                <a:effectLst>
                  <a:reflection blurRad="6350" stA="53000" endA="300" endPos="35500" dir="5400000" sy="-90000" algn="bl" rotWithShape="0"/>
                </a:effectLst>
                <a:latin typeface="Segoe UI Light" panose="020B0502040204020203" pitchFamily="34" charset="0"/>
                <a:cs typeface="Segoe UI Light" panose="020B0502040204020203" pitchFamily="34" charset="0"/>
              </a:rPr>
              <a:t>n mọi ng</a:t>
            </a:r>
            <a:r>
              <a:rPr lang="vi-VN" sz="6000" b="0" cap="none" spc="0">
                <a:ln w="0"/>
                <a:solidFill>
                  <a:srgbClr val="FFFF00"/>
                </a:solidFill>
                <a:effectLst>
                  <a:reflection blurRad="6350" stA="53000" endA="300" endPos="35500" dir="5400000" sy="-90000" algn="bl" rotWithShape="0"/>
                </a:effectLst>
                <a:latin typeface="Segoe UI Light" panose="020B0502040204020203" pitchFamily="34" charset="0"/>
                <a:cs typeface="Segoe UI Light" panose="020B0502040204020203" pitchFamily="34" charset="0"/>
              </a:rPr>
              <a:t>ư</a:t>
            </a:r>
            <a:r>
              <a:rPr lang="en-US" sz="6000">
                <a:ln w="0"/>
                <a:solidFill>
                  <a:srgbClr val="FFFF00"/>
                </a:solidFill>
                <a:effectLst>
                  <a:reflection blurRad="6350" stA="53000" endA="300" endPos="35500" dir="5400000" sy="-90000" algn="bl" rotWithShape="0"/>
                </a:effectLst>
                <a:latin typeface="Segoe UI Light" panose="020B0502040204020203" pitchFamily="34" charset="0"/>
                <a:cs typeface="Segoe UI Light" panose="020B0502040204020203" pitchFamily="34" charset="0"/>
              </a:rPr>
              <a:t>ời đã </a:t>
            </a:r>
          </a:p>
          <a:p>
            <a:pPr algn="ctr"/>
            <a:r>
              <a:rPr lang="en-US" sz="6000">
                <a:ln w="0"/>
                <a:solidFill>
                  <a:srgbClr val="FFFF00"/>
                </a:solidFill>
                <a:effectLst>
                  <a:reflection blurRad="6350" stA="53000" endA="300" endPos="35500" dir="5400000" sy="-90000" algn="bl" rotWithShape="0"/>
                </a:effectLst>
                <a:latin typeface="Segoe UI Light" panose="020B0502040204020203" pitchFamily="34" charset="0"/>
                <a:cs typeface="Segoe UI Light" panose="020B0502040204020203" pitchFamily="34" charset="0"/>
              </a:rPr>
              <a:t>chú ý lắng nghe !</a:t>
            </a:r>
          </a:p>
          <a:p>
            <a:pPr algn="ctr"/>
            <a:endParaRPr lang="en-US" sz="6000" b="0" cap="none" spc="0">
              <a:ln w="0"/>
              <a:solidFill>
                <a:srgbClr val="FFFF00"/>
              </a:solidFill>
              <a:effectLst>
                <a:reflection blurRad="6350" stA="53000" endA="300" endPos="35500" dir="5400000" sy="-90000" algn="bl" rotWithShape="0"/>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198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1364C1F-B84B-4261-9AB6-2066DBA14286}"/>
              </a:ext>
            </a:extLst>
          </p:cNvPr>
          <p:cNvSpPr>
            <a:spLocks noGrp="1" noChangeArrowheads="1"/>
          </p:cNvSpPr>
          <p:nvPr>
            <p:ph type="title"/>
          </p:nvPr>
        </p:nvSpPr>
        <p:spPr/>
        <p:txBody>
          <a:bodyPr wrap="square" numCol="1" anchorCtr="0" compatLnSpc="1">
            <a:prstTxWarp prst="textNoShape">
              <a:avLst/>
            </a:prstTxWarp>
          </a:bodyPr>
          <a:lstStyle/>
          <a:p>
            <a:r>
              <a:rPr lang="en-US" altLang="en-US" b="1" cap="none">
                <a:latin typeface="Tahoma" panose="020B0604030504040204" pitchFamily="34" charset="0"/>
                <a:ea typeface="Tahoma" panose="020B0604030504040204" pitchFamily="34" charset="0"/>
                <a:cs typeface="Tahoma" panose="020B0604030504040204" pitchFamily="34" charset="0"/>
              </a:rPr>
              <a:t>A . NỘI DUNG BÁO CÁO</a:t>
            </a:r>
          </a:p>
        </p:txBody>
      </p:sp>
      <p:sp>
        <p:nvSpPr>
          <p:cNvPr id="17411" name="Content Placeholder 5">
            <a:extLst>
              <a:ext uri="{FF2B5EF4-FFF2-40B4-BE49-F238E27FC236}">
                <a16:creationId xmlns:a16="http://schemas.microsoft.com/office/drawing/2014/main" id="{927DD663-EFE2-417A-BA51-E78470C46E87}"/>
              </a:ext>
            </a:extLst>
          </p:cNvPr>
          <p:cNvSpPr>
            <a:spLocks noGrp="1" noChangeArrowheads="1"/>
          </p:cNvSpPr>
          <p:nvPr>
            <p:ph idx="1"/>
          </p:nvPr>
        </p:nvSpPr>
        <p:spPr>
          <a:xfrm>
            <a:off x="1451579" y="2015732"/>
            <a:ext cx="9603275" cy="3857943"/>
          </a:xfrm>
        </p:spPr>
        <p:txBody>
          <a:bodyPr>
            <a:normAutofit fontScale="92500" lnSpcReduction="10000"/>
          </a:bodyPr>
          <a:lstStyle/>
          <a:p>
            <a:pPr marL="514350" indent="-514350">
              <a:buFont typeface="Gill Sans MT" panose="020B0502020104020203" pitchFamily="34" charset="0"/>
              <a:buAutoNum type="romanUcPeriod"/>
            </a:pPr>
            <a:r>
              <a:rPr lang="en-US" altLang="en-US" err="1" smtClean="0">
                <a:latin typeface="Tahoma" panose="020B0604030504040204" pitchFamily="34" charset="0"/>
                <a:ea typeface="Tahoma" panose="020B0604030504040204" pitchFamily="34" charset="0"/>
                <a:cs typeface="Tahoma" panose="020B0604030504040204" pitchFamily="34" charset="0"/>
              </a:rPr>
              <a:t>Giới</a:t>
            </a:r>
            <a:r>
              <a:rPr lang="en-US" altLang="en-US" smtClean="0">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thiệu</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về</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đề</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tài</a:t>
            </a:r>
            <a:r>
              <a:rPr lang="en-US" altLang="en-US">
                <a:latin typeface="Tahoma" panose="020B0604030504040204" pitchFamily="34" charset="0"/>
                <a:ea typeface="Tahoma" panose="020B0604030504040204" pitchFamily="34" charset="0"/>
                <a:cs typeface="Tahoma" panose="020B0604030504040204" pitchFamily="34" charset="0"/>
              </a:rPr>
              <a:t> .</a:t>
            </a:r>
          </a:p>
          <a:p>
            <a:pPr marL="971550" lvl="1" indent="-514350">
              <a:buFont typeface="Gill Sans MT" panose="020B0502020104020203" pitchFamily="34" charset="0"/>
              <a:buAutoNum type="arabicPeriod"/>
            </a:pPr>
            <a:r>
              <a:rPr lang="en-US" altLang="en-US" err="1">
                <a:latin typeface="Tahoma" panose="020B0604030504040204" pitchFamily="34" charset="0"/>
                <a:ea typeface="Tahoma" panose="020B0604030504040204" pitchFamily="34" charset="0"/>
                <a:cs typeface="Tahoma" panose="020B0604030504040204" pitchFamily="34" charset="0"/>
              </a:rPr>
              <a:t>Sơ</a:t>
            </a:r>
            <a:r>
              <a:rPr lang="en-US" altLang="en-US">
                <a:latin typeface="Tahoma" panose="020B0604030504040204" pitchFamily="34" charset="0"/>
                <a:ea typeface="Tahoma" panose="020B0604030504040204" pitchFamily="34" charset="0"/>
                <a:cs typeface="Tahoma" panose="020B0604030504040204" pitchFamily="34" charset="0"/>
              </a:rPr>
              <a:t> l</a:t>
            </a:r>
            <a:r>
              <a:rPr lang="vi-VN" altLang="en-US">
                <a:latin typeface="Tahoma" panose="020B0604030504040204" pitchFamily="34" charset="0"/>
                <a:ea typeface="Tahoma" panose="020B0604030504040204" pitchFamily="34" charset="0"/>
                <a:cs typeface="Tahoma" panose="020B0604030504040204" pitchFamily="34" charset="0"/>
              </a:rPr>
              <a:t>ư</a:t>
            </a:r>
            <a:r>
              <a:rPr lang="en-US" altLang="en-US" err="1">
                <a:latin typeface="Tahoma" panose="020B0604030504040204" pitchFamily="34" charset="0"/>
                <a:ea typeface="Tahoma" panose="020B0604030504040204" pitchFamily="34" charset="0"/>
                <a:cs typeface="Tahoma" panose="020B0604030504040204" pitchFamily="34" charset="0"/>
              </a:rPr>
              <a:t>ợc</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về</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đề</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tài</a:t>
            </a:r>
            <a:r>
              <a:rPr lang="en-US" altLang="en-US">
                <a:latin typeface="Tahoma" panose="020B0604030504040204" pitchFamily="34" charset="0"/>
                <a:ea typeface="Tahoma" panose="020B0604030504040204" pitchFamily="34" charset="0"/>
                <a:cs typeface="Tahoma" panose="020B0604030504040204" pitchFamily="34" charset="0"/>
              </a:rPr>
              <a:t> .</a:t>
            </a:r>
          </a:p>
          <a:p>
            <a:pPr marL="971550" lvl="1" indent="-514350">
              <a:buFont typeface="Gill Sans MT" panose="020B0502020104020203" pitchFamily="34" charset="0"/>
              <a:buAutoNum type="arabicPeriod"/>
            </a:pPr>
            <a:r>
              <a:rPr lang="en-US" altLang="en-US" smtClean="0">
                <a:latin typeface="Tahoma" panose="020B0604030504040204" pitchFamily="34" charset="0"/>
                <a:ea typeface="Tahoma" panose="020B0604030504040204" pitchFamily="34" charset="0"/>
                <a:cs typeface="Tahoma" panose="020B0604030504040204" pitchFamily="34" charset="0"/>
              </a:rPr>
              <a:t>Các tính năng chính. </a:t>
            </a:r>
          </a:p>
          <a:p>
            <a:pPr marL="971550" lvl="1" indent="-514350">
              <a:buFont typeface="Gill Sans MT" panose="020B0502020104020203" pitchFamily="34" charset="0"/>
              <a:buAutoNum type="arabicPeriod"/>
            </a:pPr>
            <a:r>
              <a:rPr lang="en-US" altLang="en-US" smtClean="0">
                <a:latin typeface="Tahoma" panose="020B0604030504040204" pitchFamily="34" charset="0"/>
                <a:ea typeface="Tahoma" panose="020B0604030504040204" pitchFamily="34" charset="0"/>
                <a:cs typeface="Tahoma" panose="020B0604030504040204" pitchFamily="34" charset="0"/>
              </a:rPr>
              <a:t>Demo </a:t>
            </a:r>
            <a:r>
              <a:rPr lang="en-US" altLang="en-US">
                <a:latin typeface="Tahoma" panose="020B0604030504040204" pitchFamily="34" charset="0"/>
                <a:ea typeface="Tahoma" panose="020B0604030504040204" pitchFamily="34" charset="0"/>
                <a:cs typeface="Tahoma" panose="020B0604030504040204" pitchFamily="34" charset="0"/>
              </a:rPr>
              <a:t>website My Shop</a:t>
            </a:r>
            <a:r>
              <a:rPr lang="en-US" altLang="en-US" smtClean="0">
                <a:latin typeface="Tahoma" panose="020B0604030504040204" pitchFamily="34" charset="0"/>
                <a:ea typeface="Tahoma" panose="020B0604030504040204" pitchFamily="34" charset="0"/>
                <a:cs typeface="Tahoma" panose="020B0604030504040204" pitchFamily="34" charset="0"/>
              </a:rPr>
              <a:t>.</a:t>
            </a:r>
            <a:endParaRPr lang="vi-VN" altLang="en-US" smtClean="0">
              <a:latin typeface="Tahoma" panose="020B0604030504040204" pitchFamily="34" charset="0"/>
              <a:ea typeface="Tahoma" panose="020B0604030504040204" pitchFamily="34" charset="0"/>
              <a:cs typeface="Tahoma" panose="020B0604030504040204" pitchFamily="34" charset="0"/>
            </a:endParaRPr>
          </a:p>
          <a:p>
            <a:pPr marL="514350" indent="-514350">
              <a:buFont typeface="Gill Sans MT" panose="020B0502020104020203" pitchFamily="34" charset="0"/>
              <a:buAutoNum type="romanUcPeriod"/>
            </a:pPr>
            <a:r>
              <a:rPr lang="en-US" altLang="en-US" smtClean="0">
                <a:latin typeface="Tahoma" panose="020B0604030504040204" pitchFamily="34" charset="0"/>
                <a:ea typeface="Tahoma" panose="020B0604030504040204" pitchFamily="34" charset="0"/>
                <a:cs typeface="Tahoma" panose="020B0604030504040204" pitchFamily="34" charset="0"/>
              </a:rPr>
              <a:t>Ngôn ngữ và công cụ sử dụng.</a:t>
            </a:r>
            <a:endParaRPr lang="en-US" altLang="en-US">
              <a:latin typeface="Tahoma" panose="020B0604030504040204" pitchFamily="34" charset="0"/>
              <a:ea typeface="Tahoma" panose="020B0604030504040204" pitchFamily="34" charset="0"/>
              <a:cs typeface="Tahoma" panose="020B0604030504040204" pitchFamily="34" charset="0"/>
            </a:endParaRPr>
          </a:p>
          <a:p>
            <a:pPr marL="971550" lvl="1" indent="-514350">
              <a:buFont typeface="Gill Sans MT" panose="020B0502020104020203" pitchFamily="34" charset="0"/>
              <a:buAutoNum type="arabicPeriod"/>
            </a:pPr>
            <a:r>
              <a:rPr lang="en-US" altLang="en-US" err="1">
                <a:latin typeface="Tahoma" panose="020B0604030504040204" pitchFamily="34" charset="0"/>
                <a:ea typeface="Tahoma" panose="020B0604030504040204" pitchFamily="34" charset="0"/>
                <a:cs typeface="Tahoma" panose="020B0604030504040204" pitchFamily="34" charset="0"/>
              </a:rPr>
              <a:t>Giới</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thiệu</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sơ</a:t>
            </a:r>
            <a:r>
              <a:rPr lang="en-US" altLang="en-US">
                <a:latin typeface="Tahoma" panose="020B0604030504040204" pitchFamily="34" charset="0"/>
                <a:ea typeface="Tahoma" panose="020B0604030504040204" pitchFamily="34" charset="0"/>
                <a:cs typeface="Tahoma" panose="020B0604030504040204" pitchFamily="34" charset="0"/>
              </a:rPr>
              <a:t> l</a:t>
            </a:r>
            <a:r>
              <a:rPr lang="vi-VN" altLang="en-US">
                <a:latin typeface="Tahoma" panose="020B0604030504040204" pitchFamily="34" charset="0"/>
                <a:ea typeface="Tahoma" panose="020B0604030504040204" pitchFamily="34" charset="0"/>
                <a:cs typeface="Tahoma" panose="020B0604030504040204" pitchFamily="34" charset="0"/>
              </a:rPr>
              <a:t>ư</a:t>
            </a:r>
            <a:r>
              <a:rPr lang="en-US" altLang="en-US" err="1">
                <a:latin typeface="Tahoma" panose="020B0604030504040204" pitchFamily="34" charset="0"/>
                <a:ea typeface="Tahoma" panose="020B0604030504040204" pitchFamily="34" charset="0"/>
                <a:cs typeface="Tahoma" panose="020B0604030504040204" pitchFamily="34" charset="0"/>
              </a:rPr>
              <a:t>ợc</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về</a:t>
            </a:r>
            <a:r>
              <a:rPr lang="en-US" altLang="en-US">
                <a:latin typeface="Tahoma" panose="020B0604030504040204" pitchFamily="34" charset="0"/>
                <a:ea typeface="Tahoma" panose="020B0604030504040204" pitchFamily="34" charset="0"/>
                <a:cs typeface="Tahoma" panose="020B0604030504040204" pitchFamily="34" charset="0"/>
              </a:rPr>
              <a:t> JSP .</a:t>
            </a:r>
          </a:p>
          <a:p>
            <a:pPr marL="971550" lvl="1" indent="-514350">
              <a:buFont typeface="Gill Sans MT" panose="020B0502020104020203" pitchFamily="34" charset="0"/>
              <a:buAutoNum type="arabicPeriod"/>
            </a:pPr>
            <a:r>
              <a:rPr lang="en-US" altLang="en-US" err="1">
                <a:latin typeface="Tahoma" panose="020B0604030504040204" pitchFamily="34" charset="0"/>
                <a:ea typeface="Tahoma" panose="020B0604030504040204" pitchFamily="34" charset="0"/>
                <a:cs typeface="Tahoma" panose="020B0604030504040204" pitchFamily="34" charset="0"/>
              </a:rPr>
              <a:t>Giới</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thiệu</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mô</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hình</a:t>
            </a:r>
            <a:r>
              <a:rPr lang="en-US" altLang="en-US">
                <a:latin typeface="Tahoma" panose="020B0604030504040204" pitchFamily="34" charset="0"/>
                <a:ea typeface="Tahoma" panose="020B0604030504040204" pitchFamily="34" charset="0"/>
                <a:cs typeface="Tahoma" panose="020B0604030504040204" pitchFamily="34" charset="0"/>
              </a:rPr>
              <a:t> MVC .</a:t>
            </a:r>
          </a:p>
          <a:p>
            <a:pPr marL="971550" lvl="1" indent="-514350">
              <a:buFont typeface="Gill Sans MT" panose="020B0502020104020203" pitchFamily="34" charset="0"/>
              <a:buAutoNum type="arabicPeriod"/>
            </a:pPr>
            <a:r>
              <a:rPr lang="en-US" altLang="en-US" err="1">
                <a:latin typeface="Tahoma" panose="020B0604030504040204" pitchFamily="34" charset="0"/>
                <a:ea typeface="Tahoma" panose="020B0604030504040204" pitchFamily="34" charset="0"/>
                <a:cs typeface="Tahoma" panose="020B0604030504040204" pitchFamily="34" charset="0"/>
              </a:rPr>
              <a:t>Giới</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thiệu</a:t>
            </a:r>
            <a:r>
              <a:rPr lang="en-US" altLang="en-US">
                <a:latin typeface="Tahoma" panose="020B0604030504040204" pitchFamily="34" charset="0"/>
                <a:ea typeface="Tahoma" panose="020B0604030504040204" pitchFamily="34" charset="0"/>
                <a:cs typeface="Tahoma" panose="020B0604030504040204" pitchFamily="34" charset="0"/>
              </a:rPr>
              <a:t> c</a:t>
            </a:r>
            <a:r>
              <a:rPr lang="vi-VN" altLang="en-US">
                <a:latin typeface="Tahoma" panose="020B0604030504040204" pitchFamily="34" charset="0"/>
                <a:ea typeface="Tahoma" panose="020B0604030504040204" pitchFamily="34" charset="0"/>
                <a:cs typeface="Tahoma" panose="020B0604030504040204" pitchFamily="34" charset="0"/>
              </a:rPr>
              <a:t>ơ</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bản</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về</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các</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công</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cụ</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sử</a:t>
            </a:r>
            <a:r>
              <a:rPr lang="en-US" altLang="en-US">
                <a:latin typeface="Tahoma" panose="020B0604030504040204" pitchFamily="34" charset="0"/>
                <a:ea typeface="Tahoma" panose="020B0604030504040204" pitchFamily="34" charset="0"/>
                <a:cs typeface="Tahoma" panose="020B0604030504040204" pitchFamily="34" charset="0"/>
              </a:rPr>
              <a:t> </a:t>
            </a:r>
            <a:r>
              <a:rPr lang="en-US" altLang="en-US" err="1">
                <a:latin typeface="Tahoma" panose="020B0604030504040204" pitchFamily="34" charset="0"/>
                <a:ea typeface="Tahoma" panose="020B0604030504040204" pitchFamily="34" charset="0"/>
                <a:cs typeface="Tahoma" panose="020B0604030504040204" pitchFamily="34" charset="0"/>
              </a:rPr>
              <a:t>dụng</a:t>
            </a:r>
            <a:r>
              <a:rPr lang="en-US" altLang="en-US" smtClean="0">
                <a:latin typeface="Tahoma" panose="020B0604030504040204" pitchFamily="34" charset="0"/>
                <a:ea typeface="Tahoma" panose="020B0604030504040204" pitchFamily="34" charset="0"/>
                <a:cs typeface="Tahoma" panose="020B0604030504040204" pitchFamily="34" charset="0"/>
              </a:rPr>
              <a:t>.</a:t>
            </a:r>
            <a:endParaRPr lang="en-US" altLang="en-US">
              <a:latin typeface="Tahoma" panose="020B0604030504040204" pitchFamily="34" charset="0"/>
              <a:ea typeface="Tahoma" panose="020B0604030504040204" pitchFamily="34" charset="0"/>
              <a:cs typeface="Tahoma" panose="020B0604030504040204" pitchFamily="34" charset="0"/>
            </a:endParaRPr>
          </a:p>
          <a:p>
            <a:pPr marL="514350" indent="-514350">
              <a:buFont typeface="Gill Sans MT" panose="020B0502020104020203" pitchFamily="34" charset="0"/>
              <a:buAutoNum type="romanUcPeriod"/>
            </a:pPr>
            <a:r>
              <a:rPr lang="en-US" altLang="en-US" smtClean="0">
                <a:latin typeface="Tahoma" panose="020B0604030504040204" pitchFamily="34" charset="0"/>
                <a:ea typeface="Tahoma" panose="020B0604030504040204" pitchFamily="34" charset="0"/>
                <a:cs typeface="Tahoma" panose="020B0604030504040204" pitchFamily="34" charset="0"/>
              </a:rPr>
              <a:t>Quá trình thực hiện .</a:t>
            </a:r>
          </a:p>
          <a:p>
            <a:pPr marL="514350" indent="-514350">
              <a:buFont typeface="Gill Sans MT" panose="020B0502020104020203" pitchFamily="34" charset="0"/>
              <a:buAutoNum type="romanUcPeriod"/>
            </a:pPr>
            <a:r>
              <a:rPr lang="en-US" altLang="en-US" smtClean="0">
                <a:latin typeface="Tahoma" panose="020B0604030504040204" pitchFamily="34" charset="0"/>
                <a:ea typeface="Tahoma" panose="020B0604030504040204" pitchFamily="34" charset="0"/>
                <a:cs typeface="Tahoma" panose="020B0604030504040204" pitchFamily="34" charset="0"/>
              </a:rPr>
              <a:t>Kết luận .</a:t>
            </a:r>
            <a:endParaRPr lang="en-US" altLang="en-US">
              <a:latin typeface="Tahoma" panose="020B0604030504040204" pitchFamily="34" charset="0"/>
              <a:ea typeface="Tahoma" panose="020B0604030504040204" pitchFamily="34" charset="0"/>
              <a:cs typeface="Tahoma" panose="020B0604030504040204" pitchFamily="34" charset="0"/>
            </a:endParaRPr>
          </a:p>
          <a:p>
            <a:pPr marL="514350" indent="-514350">
              <a:buFont typeface="Gill Sans MT" panose="020B0502020104020203" pitchFamily="34" charset="0"/>
              <a:buAutoNum type="romanUcPeriod"/>
            </a:pPr>
            <a:endParaRPr lang="en-US" altLang="en-US">
              <a:latin typeface="Tahoma" panose="020B0604030504040204" pitchFamily="34" charset="0"/>
              <a:ea typeface="Tahoma" panose="020B0604030504040204" pitchFamily="34" charset="0"/>
              <a:cs typeface="Tahoma" panose="020B0604030504040204" pitchFamily="34" charset="0"/>
            </a:endParaRPr>
          </a:p>
          <a:p>
            <a:pPr marL="514350" indent="-514350">
              <a:buFont typeface="Gill Sans MT" panose="020B0502020104020203" pitchFamily="34" charset="0"/>
              <a:buAutoNum type="romanUcPeriod"/>
            </a:pPr>
            <a:endParaRPr lang="en-US" altLang="en-US">
              <a:latin typeface="Tahoma" panose="020B0604030504040204" pitchFamily="34" charset="0"/>
              <a:ea typeface="Tahoma" panose="020B0604030504040204" pitchFamily="34" charset="0"/>
              <a:cs typeface="Tahoma" panose="020B0604030504040204" pitchFamily="34" charset="0"/>
            </a:endParaRPr>
          </a:p>
          <a:p>
            <a:pPr marL="514350" indent="-514350"/>
            <a:endParaRPr lang="en-US" altLang="en-US">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Káº¿t quáº£ hÃ¬nh áº£nh cho jsp png">
            <a:extLst>
              <a:ext uri="{FF2B5EF4-FFF2-40B4-BE49-F238E27FC236}">
                <a16:creationId xmlns:a16="http://schemas.microsoft.com/office/drawing/2014/main" id="{11FA0AD8-50E0-4A91-A744-129DB12BE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428" y="2268069"/>
            <a:ext cx="3750701" cy="2321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53D8-3B6F-4DC4-A2E6-B6CFA04A4864}"/>
              </a:ext>
            </a:extLst>
          </p:cNvPr>
          <p:cNvSpPr>
            <a:spLocks noGrp="1"/>
          </p:cNvSpPr>
          <p:nvPr>
            <p:ph type="title"/>
          </p:nvPr>
        </p:nvSpPr>
        <p:spPr/>
        <p:txBody>
          <a:bodyPr/>
          <a:lstStyle/>
          <a:p>
            <a:r>
              <a:rPr lang="en-US" altLang="en-US" b="1" smtClean="0">
                <a:latin typeface="Tahoma" panose="020B0604030504040204" pitchFamily="34" charset="0"/>
                <a:ea typeface="Tahoma" panose="020B0604030504040204" pitchFamily="34" charset="0"/>
                <a:cs typeface="Tahoma" panose="020B0604030504040204" pitchFamily="34" charset="0"/>
              </a:rPr>
              <a:t>I</a:t>
            </a:r>
            <a:r>
              <a:rPr lang="en-US" altLang="en-US" b="1">
                <a:latin typeface="Tahoma" panose="020B0604030504040204" pitchFamily="34" charset="0"/>
                <a:ea typeface="Tahoma" panose="020B0604030504040204" pitchFamily="34" charset="0"/>
                <a:cs typeface="Tahoma" panose="020B0604030504040204" pitchFamily="34" charset="0"/>
              </a:rPr>
              <a:t>. Giới thiệu về đề tài .</a:t>
            </a:r>
            <a:br>
              <a:rPr lang="en-US" altLang="en-US" b="1">
                <a:latin typeface="Tahoma" panose="020B0604030504040204" pitchFamily="34" charset="0"/>
                <a:ea typeface="Tahoma" panose="020B0604030504040204" pitchFamily="34" charset="0"/>
                <a:cs typeface="Tahoma" panose="020B0604030504040204" pitchFamily="34" charset="0"/>
              </a:rPr>
            </a:br>
            <a:endParaRPr lang="en-US" b="1">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10230A4C-B7C5-42F9-A311-B8DBF43CFF03}"/>
              </a:ext>
            </a:extLst>
          </p:cNvPr>
          <p:cNvSpPr>
            <a:spLocks noGrp="1"/>
          </p:cNvSpPr>
          <p:nvPr>
            <p:ph idx="1"/>
          </p:nvPr>
        </p:nvSpPr>
        <p:spPr/>
        <p:txBody>
          <a:bodyPr/>
          <a:lstStyle/>
          <a:p>
            <a:pPr marL="457200" indent="-457200">
              <a:buAutoNum type="arabicPeriod"/>
            </a:pPr>
            <a:r>
              <a:rPr lang="en-US" b="1">
                <a:latin typeface="Tahoma" panose="020B0604030504040204" pitchFamily="34" charset="0"/>
                <a:ea typeface="Tahoma" panose="020B0604030504040204" pitchFamily="34" charset="0"/>
                <a:cs typeface="Tahoma" panose="020B0604030504040204" pitchFamily="34" charset="0"/>
              </a:rPr>
              <a:t>S</a:t>
            </a:r>
            <a:r>
              <a:rPr lang="vi-VN" b="1">
                <a:latin typeface="Tahoma" panose="020B0604030504040204" pitchFamily="34" charset="0"/>
                <a:ea typeface="Tahoma" panose="020B0604030504040204" pitchFamily="34" charset="0"/>
                <a:cs typeface="Tahoma" panose="020B0604030504040204" pitchFamily="34" charset="0"/>
              </a:rPr>
              <a:t>ơ</a:t>
            </a:r>
            <a:r>
              <a:rPr lang="en-US" b="1">
                <a:latin typeface="Tahoma" panose="020B0604030504040204" pitchFamily="34" charset="0"/>
                <a:ea typeface="Tahoma" panose="020B0604030504040204" pitchFamily="34" charset="0"/>
                <a:cs typeface="Tahoma" panose="020B0604030504040204" pitchFamily="34" charset="0"/>
              </a:rPr>
              <a:t> l</a:t>
            </a:r>
            <a:r>
              <a:rPr lang="vi-VN" b="1">
                <a:latin typeface="Tahoma" panose="020B0604030504040204" pitchFamily="34" charset="0"/>
                <a:ea typeface="Tahoma" panose="020B0604030504040204" pitchFamily="34" charset="0"/>
                <a:cs typeface="Tahoma" panose="020B0604030504040204" pitchFamily="34" charset="0"/>
              </a:rPr>
              <a:t>ư</a:t>
            </a:r>
            <a:r>
              <a:rPr lang="en-US" b="1">
                <a:latin typeface="Tahoma" panose="020B0604030504040204" pitchFamily="34" charset="0"/>
                <a:ea typeface="Tahoma" panose="020B0604030504040204" pitchFamily="34" charset="0"/>
                <a:cs typeface="Tahoma" panose="020B0604030504040204" pitchFamily="34" charset="0"/>
              </a:rPr>
              <a:t>ợc về đề </a:t>
            </a:r>
            <a:r>
              <a:rPr lang="en-US" b="1" smtClean="0">
                <a:latin typeface="Tahoma" panose="020B0604030504040204" pitchFamily="34" charset="0"/>
                <a:ea typeface="Tahoma" panose="020B0604030504040204" pitchFamily="34" charset="0"/>
                <a:cs typeface="Tahoma" panose="020B0604030504040204" pitchFamily="34" charset="0"/>
              </a:rPr>
              <a:t>tài :</a:t>
            </a:r>
            <a:endParaRPr lang="en-US" b="1">
              <a:latin typeface="Tahoma" panose="020B0604030504040204" pitchFamily="34" charset="0"/>
              <a:ea typeface="Tahoma" panose="020B0604030504040204" pitchFamily="34" charset="0"/>
              <a:cs typeface="Tahoma" panose="020B0604030504040204" pitchFamily="34" charset="0"/>
            </a:endParaRPr>
          </a:p>
          <a:p>
            <a:pPr>
              <a:buFontTx/>
              <a:buChar char="-"/>
            </a:pPr>
            <a:r>
              <a:rPr lang="en-US">
                <a:solidFill>
                  <a:srgbClr val="FF0000"/>
                </a:solidFill>
                <a:latin typeface="Tahoma" panose="020B0604030504040204" pitchFamily="34" charset="0"/>
                <a:ea typeface="Tahoma" panose="020B0604030504040204" pitchFamily="34" charset="0"/>
                <a:cs typeface="Tahoma" panose="020B0604030504040204" pitchFamily="34" charset="0"/>
              </a:rPr>
              <a:t>Tên đề tài </a:t>
            </a:r>
            <a:r>
              <a:rPr lang="en-US">
                <a:latin typeface="Tahoma" panose="020B0604030504040204" pitchFamily="34" charset="0"/>
                <a:ea typeface="Tahoma" panose="020B0604030504040204" pitchFamily="34" charset="0"/>
                <a:cs typeface="Tahoma" panose="020B0604030504040204" pitchFamily="34" charset="0"/>
              </a:rPr>
              <a:t>: My Shop – website mua bán thiết bị điện tử .</a:t>
            </a:r>
          </a:p>
          <a:p>
            <a:pPr>
              <a:buFontTx/>
              <a:buChar char="-"/>
            </a:pPr>
            <a:r>
              <a:rPr lang="en-US">
                <a:solidFill>
                  <a:srgbClr val="FF0000"/>
                </a:solidFill>
                <a:latin typeface="Tahoma" panose="020B0604030504040204" pitchFamily="34" charset="0"/>
                <a:ea typeface="Tahoma" panose="020B0604030504040204" pitchFamily="34" charset="0"/>
                <a:cs typeface="Tahoma" panose="020B0604030504040204" pitchFamily="34" charset="0"/>
              </a:rPr>
              <a:t>Đối t</a:t>
            </a:r>
            <a:r>
              <a:rPr lang="vi-VN">
                <a:solidFill>
                  <a:srgbClr val="FF0000"/>
                </a:solidFill>
                <a:latin typeface="Tahoma" panose="020B0604030504040204" pitchFamily="34" charset="0"/>
                <a:ea typeface="Tahoma" panose="020B0604030504040204" pitchFamily="34" charset="0"/>
                <a:cs typeface="Tahoma" panose="020B0604030504040204" pitchFamily="34" charset="0"/>
              </a:rPr>
              <a:t>ư</a:t>
            </a:r>
            <a:r>
              <a:rPr lang="en-US">
                <a:solidFill>
                  <a:srgbClr val="FF0000"/>
                </a:solidFill>
                <a:latin typeface="Tahoma" panose="020B0604030504040204" pitchFamily="34" charset="0"/>
                <a:ea typeface="Tahoma" panose="020B0604030504040204" pitchFamily="34" charset="0"/>
                <a:cs typeface="Tahoma" panose="020B0604030504040204" pitchFamily="34" charset="0"/>
              </a:rPr>
              <a:t>ợng phục vụ </a:t>
            </a:r>
            <a:r>
              <a:rPr lang="en-US">
                <a:latin typeface="Tahoma" panose="020B0604030504040204" pitchFamily="34" charset="0"/>
                <a:ea typeface="Tahoma" panose="020B0604030504040204" pitchFamily="34" charset="0"/>
                <a:cs typeface="Tahoma" panose="020B0604030504040204" pitchFamily="34" charset="0"/>
              </a:rPr>
              <a:t>: tất cả những ai có nhu cầu mua máy tính , điện thoại , laptop …</a:t>
            </a:r>
          </a:p>
          <a:p>
            <a:pPr>
              <a:buFontTx/>
              <a:buChar char="-"/>
            </a:pPr>
            <a:r>
              <a:rPr lang="en-US">
                <a:solidFill>
                  <a:srgbClr val="FF0000"/>
                </a:solidFill>
                <a:latin typeface="Tahoma" panose="020B0604030504040204" pitchFamily="34" charset="0"/>
                <a:ea typeface="Tahoma" panose="020B0604030504040204" pitchFamily="34" charset="0"/>
                <a:cs typeface="Tahoma" panose="020B0604030504040204" pitchFamily="34" charset="0"/>
              </a:rPr>
              <a:t>Nội dung </a:t>
            </a:r>
            <a:r>
              <a:rPr lang="en-US">
                <a:latin typeface="Tahoma" panose="020B0604030504040204" pitchFamily="34" charset="0"/>
                <a:ea typeface="Tahoma" panose="020B0604030504040204" pitchFamily="34" charset="0"/>
                <a:cs typeface="Tahoma" panose="020B0604030504040204" pitchFamily="34" charset="0"/>
              </a:rPr>
              <a:t>: trang web phục vụ nhu cầu mua sắm các thiết bị điện tử của mọi ng</a:t>
            </a:r>
            <a:r>
              <a:rPr lang="vi-VN">
                <a:latin typeface="Tahoma" panose="020B0604030504040204" pitchFamily="34" charset="0"/>
                <a:ea typeface="Tahoma" panose="020B0604030504040204" pitchFamily="34" charset="0"/>
                <a:cs typeface="Tahoma" panose="020B0604030504040204" pitchFamily="34" charset="0"/>
              </a:rPr>
              <a:t>ư</a:t>
            </a:r>
            <a:r>
              <a:rPr lang="en-US">
                <a:latin typeface="Tahoma" panose="020B0604030504040204" pitchFamily="34" charset="0"/>
                <a:ea typeface="Tahoma" panose="020B0604030504040204" pitchFamily="34" charset="0"/>
                <a:cs typeface="Tahoma" panose="020B0604030504040204" pitchFamily="34" charset="0"/>
              </a:rPr>
              <a:t>ời , cho ng</a:t>
            </a:r>
            <a:r>
              <a:rPr lang="vi-VN">
                <a:latin typeface="Tahoma" panose="020B0604030504040204" pitchFamily="34" charset="0"/>
                <a:ea typeface="Tahoma" panose="020B0604030504040204" pitchFamily="34" charset="0"/>
                <a:cs typeface="Tahoma" panose="020B0604030504040204" pitchFamily="34" charset="0"/>
              </a:rPr>
              <a:t>ư</a:t>
            </a:r>
            <a:r>
              <a:rPr lang="en-US">
                <a:latin typeface="Tahoma" panose="020B0604030504040204" pitchFamily="34" charset="0"/>
                <a:ea typeface="Tahoma" panose="020B0604030504040204" pitchFamily="34" charset="0"/>
                <a:cs typeface="Tahoma" panose="020B0604030504040204" pitchFamily="34" charset="0"/>
              </a:rPr>
              <a:t>ời dung có một cái nhìn tổng quan về sản phẩm và cung cấp công cụ quản lý hệ thống website cho chủ cửa hàng .</a:t>
            </a:r>
          </a:p>
        </p:txBody>
      </p:sp>
      <p:pic>
        <p:nvPicPr>
          <p:cNvPr id="4098" name="Picture 2" descr="Káº¿t quáº£ hÃ¬nh áº£nh cho aurorus giga">
            <a:extLst>
              <a:ext uri="{FF2B5EF4-FFF2-40B4-BE49-F238E27FC236}">
                <a16:creationId xmlns:a16="http://schemas.microsoft.com/office/drawing/2014/main" id="{303D52D4-1391-46D1-A0A9-A19E5A358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5516" y="642938"/>
            <a:ext cx="1714328" cy="111945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áº¿t quáº£ hÃ¬nh áº£nh cho ram rgb png">
            <a:extLst>
              <a:ext uri="{FF2B5EF4-FFF2-40B4-BE49-F238E27FC236}">
                <a16:creationId xmlns:a16="http://schemas.microsoft.com/office/drawing/2014/main" id="{4CABDD66-F69A-4E15-868A-E119F83E7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5516" y="1849334"/>
            <a:ext cx="1710018" cy="114001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áº¿t quáº£ hÃ¬nh áº£nh cho happy png">
            <a:extLst>
              <a:ext uri="{FF2B5EF4-FFF2-40B4-BE49-F238E27FC236}">
                <a16:creationId xmlns:a16="http://schemas.microsoft.com/office/drawing/2014/main" id="{7A860A4F-11E7-4F76-8744-E3177800D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731" y="4091767"/>
            <a:ext cx="1341887" cy="127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571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par>
                                <p:cTn id="8" presetID="22" presetClass="entr" presetSubtype="4"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wipe(down)">
                                      <p:cBhvr>
                                        <p:cTn id="10" dur="500"/>
                                        <p:tgtEl>
                                          <p:spTgt spid="4100"/>
                                        </p:tgtEl>
                                      </p:cBhvr>
                                    </p:animEffect>
                                  </p:childTnLst>
                                </p:cTn>
                              </p:par>
                              <p:par>
                                <p:cTn id="11" presetID="22" presetClass="entr" presetSubtype="4" fill="hold" nodeType="withEffect">
                                  <p:stCondLst>
                                    <p:cond delay="0"/>
                                  </p:stCondLst>
                                  <p:childTnLst>
                                    <p:set>
                                      <p:cBhvr>
                                        <p:cTn id="12" dur="1" fill="hold">
                                          <p:stCondLst>
                                            <p:cond delay="0"/>
                                          </p:stCondLst>
                                        </p:cTn>
                                        <p:tgtEl>
                                          <p:spTgt spid="4102"/>
                                        </p:tgtEl>
                                        <p:attrNameLst>
                                          <p:attrName>style.visibility</p:attrName>
                                        </p:attrNameLst>
                                      </p:cBhvr>
                                      <p:to>
                                        <p:strVal val="visible"/>
                                      </p:to>
                                    </p:set>
                                    <p:animEffect transition="in" filter="wipe(down)">
                                      <p:cBhvr>
                                        <p:cTn id="13"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53D8-3B6F-4DC4-A2E6-B6CFA04A4864}"/>
              </a:ext>
            </a:extLst>
          </p:cNvPr>
          <p:cNvSpPr>
            <a:spLocks noGrp="1"/>
          </p:cNvSpPr>
          <p:nvPr>
            <p:ph type="title"/>
          </p:nvPr>
        </p:nvSpPr>
        <p:spPr>
          <a:xfrm>
            <a:off x="1451580" y="1070596"/>
            <a:ext cx="6046500" cy="1049235"/>
          </a:xfrm>
        </p:spPr>
        <p:txBody>
          <a:bodyPr>
            <a:normAutofit/>
          </a:bodyPr>
          <a:lstStyle/>
          <a:p>
            <a:r>
              <a:rPr lang="en-US" altLang="en-US" b="1">
                <a:latin typeface="Tahoma" panose="020B0604030504040204" pitchFamily="34" charset="0"/>
                <a:ea typeface="Tahoma" panose="020B0604030504040204" pitchFamily="34" charset="0"/>
                <a:cs typeface="Tahoma" panose="020B0604030504040204" pitchFamily="34" charset="0"/>
              </a:rPr>
              <a:t>I. Giới thiệu về đề tài </a:t>
            </a:r>
            <a:r>
              <a:rPr lang="en-US" altLang="en-US" b="1" smtClean="0">
                <a:latin typeface="Tahoma" panose="020B0604030504040204" pitchFamily="34" charset="0"/>
                <a:ea typeface="Tahoma" panose="020B0604030504040204" pitchFamily="34" charset="0"/>
                <a:cs typeface="Tahoma" panose="020B0604030504040204" pitchFamily="34" charset="0"/>
              </a:rPr>
              <a:t>.</a:t>
            </a:r>
            <a:endParaRPr lang="en-US" b="1">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10230A4C-B7C5-42F9-A311-B8DBF43CFF03}"/>
              </a:ext>
            </a:extLst>
          </p:cNvPr>
          <p:cNvSpPr>
            <a:spLocks noGrp="1"/>
          </p:cNvSpPr>
          <p:nvPr>
            <p:ph idx="1"/>
          </p:nvPr>
        </p:nvSpPr>
        <p:spPr>
          <a:xfrm>
            <a:off x="1451581" y="2015732"/>
            <a:ext cx="9624736" cy="3450613"/>
          </a:xfrm>
        </p:spPr>
        <p:txBody>
          <a:bodyPr>
            <a:normAutofit/>
          </a:bodyPr>
          <a:lstStyle/>
          <a:p>
            <a:pPr marL="0" indent="0">
              <a:buNone/>
            </a:pPr>
            <a:r>
              <a:rPr lang="en-US" b="1" smtClean="0">
                <a:solidFill>
                  <a:srgbClr val="FF0000"/>
                </a:solidFill>
                <a:latin typeface="Tahoma" panose="020B0604030504040204" pitchFamily="34" charset="0"/>
                <a:ea typeface="Tahoma" panose="020B0604030504040204" pitchFamily="34" charset="0"/>
                <a:cs typeface="Tahoma" panose="020B0604030504040204" pitchFamily="34" charset="0"/>
              </a:rPr>
              <a:t>2. </a:t>
            </a:r>
            <a:r>
              <a:rPr lang="en-US" b="1" smtClean="0">
                <a:latin typeface="Tahoma" panose="020B0604030504040204" pitchFamily="34" charset="0"/>
                <a:ea typeface="Tahoma" panose="020B0604030504040204" pitchFamily="34" charset="0"/>
                <a:cs typeface="Tahoma" panose="020B0604030504040204" pitchFamily="34" charset="0"/>
              </a:rPr>
              <a:t>Các chức năng chính :</a:t>
            </a:r>
            <a:endParaRPr lang="en-US" b="1">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2000" b="1">
                <a:solidFill>
                  <a:srgbClr val="FF0000"/>
                </a:solidFill>
                <a:latin typeface="Tahoma" panose="020B0604030504040204" pitchFamily="34" charset="0"/>
                <a:ea typeface="Tahoma" panose="020B0604030504040204" pitchFamily="34" charset="0"/>
                <a:cs typeface="Tahoma" panose="020B0604030504040204" pitchFamily="34" charset="0"/>
              </a:rPr>
              <a:t>Ng</a:t>
            </a:r>
            <a:r>
              <a:rPr lang="vi-VN" sz="2000" b="1">
                <a:solidFill>
                  <a:srgbClr val="FF0000"/>
                </a:solidFill>
                <a:latin typeface="Tahoma" panose="020B0604030504040204" pitchFamily="34" charset="0"/>
                <a:ea typeface="Tahoma" panose="020B0604030504040204" pitchFamily="34" charset="0"/>
                <a:cs typeface="Tahoma" panose="020B0604030504040204" pitchFamily="34" charset="0"/>
              </a:rPr>
              <a:t>ư</a:t>
            </a:r>
            <a:r>
              <a:rPr lang="en-US" sz="2000" b="1">
                <a:solidFill>
                  <a:srgbClr val="FF0000"/>
                </a:solidFill>
                <a:latin typeface="Tahoma" panose="020B0604030504040204" pitchFamily="34" charset="0"/>
                <a:ea typeface="Tahoma" panose="020B0604030504040204" pitchFamily="34" charset="0"/>
                <a:cs typeface="Tahoma" panose="020B0604030504040204" pitchFamily="34" charset="0"/>
              </a:rPr>
              <a:t>ời dùng</a:t>
            </a:r>
            <a:r>
              <a:rPr lang="en-US" sz="2000" b="1">
                <a:latin typeface="Tahoma" panose="020B0604030504040204" pitchFamily="34" charset="0"/>
                <a:ea typeface="Tahoma" panose="020B0604030504040204" pitchFamily="34" charset="0"/>
                <a:cs typeface="Tahoma" panose="020B0604030504040204" pitchFamily="34" charset="0"/>
              </a:rPr>
              <a:t> : </a:t>
            </a:r>
            <a:r>
              <a:rPr lang="en-US" sz="2000">
                <a:latin typeface="Tahoma" panose="020B0604030504040204" pitchFamily="34" charset="0"/>
                <a:ea typeface="Tahoma" panose="020B0604030504040204" pitchFamily="34" charset="0"/>
                <a:cs typeface="Tahoma" panose="020B0604030504040204" pitchFamily="34" charset="0"/>
              </a:rPr>
              <a:t>Đăng nhập , đăng xuất , đăng ký .</a:t>
            </a:r>
          </a:p>
          <a:p>
            <a:pPr lvl="1">
              <a:lnSpc>
                <a:spcPct val="150000"/>
              </a:lnSpc>
            </a:pPr>
            <a:r>
              <a:rPr lang="en-US" sz="2000" b="1">
                <a:solidFill>
                  <a:srgbClr val="FF0000"/>
                </a:solidFill>
                <a:latin typeface="Tahoma" panose="020B0604030504040204" pitchFamily="34" charset="0"/>
                <a:ea typeface="Tahoma" panose="020B0604030504040204" pitchFamily="34" charset="0"/>
                <a:cs typeface="Tahoma" panose="020B0604030504040204" pitchFamily="34" charset="0"/>
              </a:rPr>
              <a:t>Guest</a:t>
            </a:r>
            <a:r>
              <a:rPr lang="en-US" sz="2000" b="1">
                <a:latin typeface="Tahoma" panose="020B0604030504040204" pitchFamily="34" charset="0"/>
                <a:ea typeface="Tahoma" panose="020B0604030504040204" pitchFamily="34" charset="0"/>
                <a:cs typeface="Tahoma" panose="020B0604030504040204" pitchFamily="34" charset="0"/>
              </a:rPr>
              <a:t> : </a:t>
            </a:r>
            <a:r>
              <a:rPr lang="en-US" sz="2000">
                <a:latin typeface="Tahoma" panose="020B0604030504040204" pitchFamily="34" charset="0"/>
                <a:ea typeface="Tahoma" panose="020B0604030504040204" pitchFamily="34" charset="0"/>
                <a:cs typeface="Tahoma" panose="020B0604030504040204" pitchFamily="34" charset="0"/>
              </a:rPr>
              <a:t>Xem thông tin mặt hàng , mua hàng .</a:t>
            </a:r>
          </a:p>
          <a:p>
            <a:pPr lvl="1">
              <a:lnSpc>
                <a:spcPct val="150000"/>
              </a:lnSpc>
            </a:pPr>
            <a:r>
              <a:rPr lang="en-US" sz="2000" b="1">
                <a:solidFill>
                  <a:srgbClr val="FF0000"/>
                </a:solidFill>
                <a:latin typeface="Tahoma" panose="020B0604030504040204" pitchFamily="34" charset="0"/>
                <a:ea typeface="Tahoma" panose="020B0604030504040204" pitchFamily="34" charset="0"/>
                <a:cs typeface="Tahoma" panose="020B0604030504040204" pitchFamily="34" charset="0"/>
              </a:rPr>
              <a:t>Member</a:t>
            </a:r>
            <a:r>
              <a:rPr lang="en-US" sz="2000" b="1">
                <a:latin typeface="Tahoma" panose="020B0604030504040204" pitchFamily="34" charset="0"/>
                <a:ea typeface="Tahoma" panose="020B0604030504040204" pitchFamily="34" charset="0"/>
                <a:cs typeface="Tahoma" panose="020B0604030504040204" pitchFamily="34" charset="0"/>
              </a:rPr>
              <a:t> : </a:t>
            </a:r>
            <a:r>
              <a:rPr lang="en-US" sz="2000">
                <a:latin typeface="Tahoma" panose="020B0604030504040204" pitchFamily="34" charset="0"/>
                <a:ea typeface="Tahoma" panose="020B0604030504040204" pitchFamily="34" charset="0"/>
                <a:cs typeface="Tahoma" panose="020B0604030504040204" pitchFamily="34" charset="0"/>
              </a:rPr>
              <a:t>Quản lý tài khoản của mình </a:t>
            </a:r>
            <a:r>
              <a:rPr lang="en-US" sz="2000" smtClean="0">
                <a:latin typeface="Tahoma" panose="020B0604030504040204" pitchFamily="34" charset="0"/>
                <a:ea typeface="Tahoma" panose="020B0604030504040204" pitchFamily="34" charset="0"/>
                <a:cs typeface="Tahoma" panose="020B0604030504040204" pitchFamily="34" charset="0"/>
              </a:rPr>
              <a:t>, mua hàng...</a:t>
            </a:r>
            <a:endParaRPr lang="en-US" sz="20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2000" b="1">
                <a:solidFill>
                  <a:srgbClr val="FF0000"/>
                </a:solidFill>
                <a:latin typeface="Tahoma" panose="020B0604030504040204" pitchFamily="34" charset="0"/>
                <a:ea typeface="Tahoma" panose="020B0604030504040204" pitchFamily="34" charset="0"/>
                <a:cs typeface="Tahoma" panose="020B0604030504040204" pitchFamily="34" charset="0"/>
              </a:rPr>
              <a:t>Admin</a:t>
            </a:r>
            <a:r>
              <a:rPr lang="en-US" sz="2000" b="1">
                <a:latin typeface="Tahoma" panose="020B0604030504040204" pitchFamily="34" charset="0"/>
                <a:ea typeface="Tahoma" panose="020B0604030504040204" pitchFamily="34" charset="0"/>
                <a:cs typeface="Tahoma" panose="020B0604030504040204" pitchFamily="34" charset="0"/>
              </a:rPr>
              <a:t> : </a:t>
            </a:r>
            <a:r>
              <a:rPr lang="en-US" sz="2000">
                <a:latin typeface="Tahoma" panose="020B0604030504040204" pitchFamily="34" charset="0"/>
                <a:ea typeface="Tahoma" panose="020B0604030504040204" pitchFamily="34" charset="0"/>
                <a:cs typeface="Tahoma" panose="020B0604030504040204" pitchFamily="34" charset="0"/>
              </a:rPr>
              <a:t>toàn quyền với hệ thống nh</a:t>
            </a:r>
            <a:r>
              <a:rPr lang="vi-VN" sz="2000">
                <a:latin typeface="Tahoma" panose="020B0604030504040204" pitchFamily="34" charset="0"/>
                <a:ea typeface="Tahoma" panose="020B0604030504040204" pitchFamily="34" charset="0"/>
                <a:cs typeface="Tahoma" panose="020B0604030504040204" pitchFamily="34" charset="0"/>
              </a:rPr>
              <a:t>ư</a:t>
            </a:r>
            <a:r>
              <a:rPr lang="en-US" sz="2000">
                <a:latin typeface="Tahoma" panose="020B0604030504040204" pitchFamily="34" charset="0"/>
                <a:ea typeface="Tahoma" panose="020B0604030504040204" pitchFamily="34" charset="0"/>
                <a:cs typeface="Tahoma" panose="020B0604030504040204" pitchFamily="34" charset="0"/>
              </a:rPr>
              <a:t> quản lý mặt hàng , quản lý sản phẩm , quản lý ng</a:t>
            </a:r>
            <a:r>
              <a:rPr lang="vi-VN" sz="2000">
                <a:latin typeface="Tahoma" panose="020B0604030504040204" pitchFamily="34" charset="0"/>
                <a:ea typeface="Tahoma" panose="020B0604030504040204" pitchFamily="34" charset="0"/>
                <a:cs typeface="Tahoma" panose="020B0604030504040204" pitchFamily="34" charset="0"/>
              </a:rPr>
              <a:t>ư</a:t>
            </a:r>
            <a:r>
              <a:rPr lang="en-US" sz="2000">
                <a:latin typeface="Tahoma" panose="020B0604030504040204" pitchFamily="34" charset="0"/>
                <a:ea typeface="Tahoma" panose="020B0604030504040204" pitchFamily="34" charset="0"/>
                <a:cs typeface="Tahoma" panose="020B0604030504040204" pitchFamily="34" charset="0"/>
              </a:rPr>
              <a:t>ời dùng </a:t>
            </a:r>
            <a:r>
              <a:rPr lang="en-US" sz="2000" smtClean="0">
                <a:latin typeface="Tahoma" panose="020B0604030504040204" pitchFamily="34" charset="0"/>
                <a:ea typeface="Tahoma" panose="020B0604030504040204" pitchFamily="34" charset="0"/>
                <a:cs typeface="Tahoma" panose="020B0604030504040204" pitchFamily="34" charset="0"/>
              </a:rPr>
              <a:t>…</a:t>
            </a:r>
            <a:endParaRPr lang="en-US" sz="2000">
              <a:latin typeface="Tahoma" panose="020B0604030504040204" pitchFamily="34" charset="0"/>
              <a:ea typeface="Tahoma" panose="020B0604030504040204" pitchFamily="34" charset="0"/>
              <a:cs typeface="Tahoma" panose="020B0604030504040204" pitchFamily="34" charset="0"/>
            </a:endParaRPr>
          </a:p>
          <a:p>
            <a:endParaRPr lang="en-US" b="1">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Káº¿t quáº£ hÃ¬nh áº£nh cho project png">
            <a:extLst>
              <a:ext uri="{FF2B5EF4-FFF2-40B4-BE49-F238E27FC236}">
                <a16:creationId xmlns:a16="http://schemas.microsoft.com/office/drawing/2014/main" id="{E0994D8C-555F-4AB1-9A6D-D5F29806D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8135" y="2143650"/>
            <a:ext cx="2122284" cy="159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1871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9E5E-7E25-4632-953F-0F188188C5C7}"/>
              </a:ext>
            </a:extLst>
          </p:cNvPr>
          <p:cNvSpPr>
            <a:spLocks noGrp="1"/>
          </p:cNvSpPr>
          <p:nvPr>
            <p:ph type="title"/>
          </p:nvPr>
        </p:nvSpPr>
        <p:spPr/>
        <p:txBody>
          <a:bodyPr wrap="square" numCol="1" anchorCtr="0" compatLnSpc="1">
            <a:prstTxWarp prst="textNoShape">
              <a:avLst/>
            </a:prstTxWarp>
          </a:bodyPr>
          <a:lstStyle/>
          <a:p>
            <a:r>
              <a:rPr lang="en-US" altLang="en-US" b="1" smtClean="0">
                <a:latin typeface="Tahoma" panose="020B0604030504040204" pitchFamily="34" charset="0"/>
                <a:ea typeface="Tahoma" panose="020B0604030504040204" pitchFamily="34" charset="0"/>
                <a:cs typeface="Tahoma" panose="020B0604030504040204" pitchFamily="34" charset="0"/>
              </a:rPr>
              <a:t>II. Ngôn </a:t>
            </a:r>
            <a:r>
              <a:rPr lang="en-US" altLang="en-US" b="1">
                <a:latin typeface="Tahoma" panose="020B0604030504040204" pitchFamily="34" charset="0"/>
                <a:ea typeface="Tahoma" panose="020B0604030504040204" pitchFamily="34" charset="0"/>
                <a:cs typeface="Tahoma" panose="020B0604030504040204" pitchFamily="34" charset="0"/>
              </a:rPr>
              <a:t>ngữ và công cụ sử dụng .</a:t>
            </a:r>
          </a:p>
        </p:txBody>
      </p:sp>
      <p:sp>
        <p:nvSpPr>
          <p:cNvPr id="3" name="Content Placeholder 2">
            <a:extLst>
              <a:ext uri="{FF2B5EF4-FFF2-40B4-BE49-F238E27FC236}">
                <a16:creationId xmlns:a16="http://schemas.microsoft.com/office/drawing/2014/main" id="{B83C3CE1-BEF7-494B-A390-4C571A05ECA5}"/>
              </a:ext>
            </a:extLst>
          </p:cNvPr>
          <p:cNvSpPr>
            <a:spLocks noGrp="1"/>
          </p:cNvSpPr>
          <p:nvPr>
            <p:ph idx="1"/>
          </p:nvPr>
        </p:nvSpPr>
        <p:spPr>
          <a:xfrm>
            <a:off x="1450975" y="2195513"/>
            <a:ext cx="9604375" cy="3449638"/>
          </a:xfrm>
        </p:spPr>
        <p:txBody>
          <a:bodyPr>
            <a:normAutofit fontScale="92500"/>
          </a:bodyPr>
          <a:lstStyle/>
          <a:p>
            <a:pPr marL="457200" indent="-457200">
              <a:buFont typeface="Gill Sans MT" panose="020B0502020104020203" pitchFamily="34" charset="0"/>
              <a:buAutoNum type="arabicPeriod"/>
            </a:pPr>
            <a:r>
              <a:rPr lang="en-US" altLang="en-US" b="1">
                <a:latin typeface="Tahoma" panose="020B0604030504040204" pitchFamily="34" charset="0"/>
                <a:ea typeface="Tahoma" panose="020B0604030504040204" pitchFamily="34" charset="0"/>
                <a:cs typeface="Tahoma" panose="020B0604030504040204" pitchFamily="34" charset="0"/>
              </a:rPr>
              <a:t>Giới thiệu sơ l</a:t>
            </a:r>
            <a:r>
              <a:rPr lang="vi-VN" altLang="en-US" b="1">
                <a:latin typeface="Tahoma" panose="020B0604030504040204" pitchFamily="34" charset="0"/>
                <a:ea typeface="Tahoma" panose="020B0604030504040204" pitchFamily="34" charset="0"/>
                <a:cs typeface="Tahoma" panose="020B0604030504040204" pitchFamily="34" charset="0"/>
              </a:rPr>
              <a:t>ư</a:t>
            </a:r>
            <a:r>
              <a:rPr lang="en-US" altLang="en-US" b="1">
                <a:latin typeface="Tahoma" panose="020B0604030504040204" pitchFamily="34" charset="0"/>
                <a:ea typeface="Tahoma" panose="020B0604030504040204" pitchFamily="34" charset="0"/>
                <a:cs typeface="Tahoma" panose="020B0604030504040204" pitchFamily="34" charset="0"/>
              </a:rPr>
              <a:t>ợc về JSP .</a:t>
            </a:r>
          </a:p>
          <a:p>
            <a:r>
              <a:rPr lang="en-US" altLang="en-US">
                <a:solidFill>
                  <a:srgbClr val="FF0000"/>
                </a:solidFill>
                <a:latin typeface="Tahoma" panose="020B0604030504040204" pitchFamily="34" charset="0"/>
                <a:ea typeface="Tahoma" panose="020B0604030504040204" pitchFamily="34" charset="0"/>
                <a:cs typeface="Tahoma" panose="020B0604030504040204" pitchFamily="34" charset="0"/>
              </a:rPr>
              <a:t>JavaServer Pages </a:t>
            </a:r>
            <a:r>
              <a:rPr lang="en-US" altLang="en-US">
                <a:latin typeface="Tahoma" panose="020B0604030504040204" pitchFamily="34" charset="0"/>
                <a:ea typeface="Tahoma" panose="020B0604030504040204" pitchFamily="34" charset="0"/>
                <a:cs typeface="Tahoma" panose="020B0604030504040204" pitchFamily="34" charset="0"/>
              </a:rPr>
              <a:t>(JSP) là một công nghệ để phát triển các Webpage mà hỗ trợ nội dung động, giúp các lập trình viên chèn java code vào trong các HTML page bằng việc sử dụng các tag, hầu hết bắt đầu với &lt;% và kết thúc với %&gt;.</a:t>
            </a:r>
          </a:p>
          <a:p>
            <a:r>
              <a:rPr lang="vi-VN" altLang="en-US">
                <a:solidFill>
                  <a:srgbClr val="FF0000"/>
                </a:solidFill>
                <a:latin typeface="Tahoma" panose="020B0604030504040204" pitchFamily="34" charset="0"/>
                <a:ea typeface="Tahoma" panose="020B0604030504040204" pitchFamily="34" charset="0"/>
                <a:cs typeface="Tahoma" panose="020B0604030504040204" pitchFamily="34" charset="0"/>
              </a:rPr>
              <a:t>Java Servlet </a:t>
            </a:r>
            <a:r>
              <a:rPr lang="vi-VN" altLang="en-US">
                <a:latin typeface="Tahoma" panose="020B0604030504040204" pitchFamily="34" charset="0"/>
                <a:ea typeface="Tahoma" panose="020B0604030504040204" pitchFamily="34" charset="0"/>
                <a:cs typeface="Tahoma" panose="020B0604030504040204" pitchFamily="34" charset="0"/>
              </a:rPr>
              <a:t>được sử dụng để tạo ra ứng dụng web (nằm ở phía máy chủ và tạo ra trang web động).</a:t>
            </a:r>
            <a:endParaRPr lang="en-US" altLang="en-US">
              <a:latin typeface="Tahoma" panose="020B0604030504040204" pitchFamily="34" charset="0"/>
              <a:ea typeface="Tahoma" panose="020B0604030504040204" pitchFamily="34" charset="0"/>
              <a:cs typeface="Tahoma" panose="020B0604030504040204" pitchFamily="34" charset="0"/>
            </a:endParaRPr>
          </a:p>
          <a:p>
            <a:r>
              <a:rPr lang="vi-VN" altLang="en-US">
                <a:latin typeface="Tahoma" panose="020B0604030504040204" pitchFamily="34" charset="0"/>
                <a:ea typeface="Tahoma" panose="020B0604030504040204" pitchFamily="34" charset="0"/>
                <a:cs typeface="Tahoma" panose="020B0604030504040204" pitchFamily="34" charset="0"/>
              </a:rPr>
              <a:t>Sử dụng </a:t>
            </a:r>
            <a:r>
              <a:rPr lang="vi-VN" altLang="en-US">
                <a:solidFill>
                  <a:srgbClr val="FF0000"/>
                </a:solidFill>
                <a:latin typeface="Tahoma" panose="020B0604030504040204" pitchFamily="34" charset="0"/>
                <a:ea typeface="Tahoma" panose="020B0604030504040204" pitchFamily="34" charset="0"/>
                <a:cs typeface="Tahoma" panose="020B0604030504040204" pitchFamily="34" charset="0"/>
              </a:rPr>
              <a:t>Servlet</a:t>
            </a:r>
            <a:r>
              <a:rPr lang="vi-VN" altLang="en-US">
                <a:latin typeface="Tahoma" panose="020B0604030504040204" pitchFamily="34" charset="0"/>
                <a:ea typeface="Tahoma" panose="020B0604030504040204" pitchFamily="34" charset="0"/>
                <a:cs typeface="Tahoma" panose="020B0604030504040204" pitchFamily="34" charset="0"/>
              </a:rPr>
              <a:t>, bạn có thể thu thập thông tin đầu vào từ người dùng thông qua các trang web, </a:t>
            </a:r>
            <a:r>
              <a:rPr lang="en-US" altLang="en-US">
                <a:latin typeface="Tahoma" panose="020B0604030504040204" pitchFamily="34" charset="0"/>
                <a:ea typeface="Tahoma" panose="020B0604030504040204" pitchFamily="34" charset="0"/>
                <a:cs typeface="Tahoma" panose="020B0604030504040204" pitchFamily="34" charset="0"/>
              </a:rPr>
              <a:t>điều hướng trang , tương tác với lớp Data Access để truy cập DB …</a:t>
            </a:r>
          </a:p>
        </p:txBody>
      </p:sp>
      <p:pic>
        <p:nvPicPr>
          <p:cNvPr id="1026" name="Picture 2" descr="Káº¿t quáº£ hÃ¬nh áº£nh cho jsp png">
            <a:extLst>
              <a:ext uri="{FF2B5EF4-FFF2-40B4-BE49-F238E27FC236}">
                <a16:creationId xmlns:a16="http://schemas.microsoft.com/office/drawing/2014/main" id="{10E2CAA0-84E4-435B-A0C9-9A09D36BF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6542" y="0"/>
            <a:ext cx="2935458" cy="181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153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E3A566C-4476-44CE-8A5A-7A91676443F7}"/>
              </a:ext>
            </a:extLst>
          </p:cNvPr>
          <p:cNvSpPr>
            <a:spLocks noGrp="1"/>
          </p:cNvSpPr>
          <p:nvPr>
            <p:ph type="title"/>
          </p:nvPr>
        </p:nvSpPr>
        <p:spPr/>
        <p:txBody>
          <a:bodyPr wrap="square" numCol="1" anchorCtr="0" compatLnSpc="1">
            <a:prstTxWarp prst="textNoShape">
              <a:avLst/>
            </a:prstTxWarp>
          </a:bodyPr>
          <a:lstStyle/>
          <a:p>
            <a:r>
              <a:rPr lang="en-US" altLang="en-US" b="1" smtClean="0">
                <a:latin typeface="Tahoma" panose="020B0604030504040204" pitchFamily="34" charset="0"/>
                <a:ea typeface="Tahoma" panose="020B0604030504040204" pitchFamily="34" charset="0"/>
                <a:cs typeface="Tahoma" panose="020B0604030504040204" pitchFamily="34" charset="0"/>
              </a:rPr>
              <a:t>II. Ngôn </a:t>
            </a:r>
            <a:r>
              <a:rPr lang="en-US" altLang="en-US" b="1">
                <a:latin typeface="Tahoma" panose="020B0604030504040204" pitchFamily="34" charset="0"/>
                <a:ea typeface="Tahoma" panose="020B0604030504040204" pitchFamily="34" charset="0"/>
                <a:cs typeface="Tahoma" panose="020B0604030504040204" pitchFamily="34" charset="0"/>
              </a:rPr>
              <a:t>ngữ và công cụ sử dụng .</a:t>
            </a:r>
          </a:p>
        </p:txBody>
      </p:sp>
      <p:sp>
        <p:nvSpPr>
          <p:cNvPr id="3" name="Content Placeholder 2">
            <a:extLst>
              <a:ext uri="{FF2B5EF4-FFF2-40B4-BE49-F238E27FC236}">
                <a16:creationId xmlns:a16="http://schemas.microsoft.com/office/drawing/2014/main" id="{60A3B54E-1DA6-4781-993B-61D2F32655AE}"/>
              </a:ext>
            </a:extLst>
          </p:cNvPr>
          <p:cNvSpPr>
            <a:spLocks noGrp="1"/>
          </p:cNvSpPr>
          <p:nvPr>
            <p:ph idx="1"/>
          </p:nvPr>
        </p:nvSpPr>
        <p:spPr>
          <a:xfrm>
            <a:off x="1450975" y="2016125"/>
            <a:ext cx="4842249" cy="3449638"/>
          </a:xfrm>
        </p:spPr>
        <p:txBody>
          <a:bodyPr/>
          <a:lstStyle/>
          <a:p>
            <a:pPr marL="0" indent="0">
              <a:buNone/>
            </a:pPr>
            <a:r>
              <a:rPr lang="en-US" altLang="en-US" b="1">
                <a:solidFill>
                  <a:srgbClr val="FF0000"/>
                </a:solidFill>
                <a:latin typeface="Tahoma" panose="020B0604030504040204" pitchFamily="34" charset="0"/>
                <a:ea typeface="Tahoma" panose="020B0604030504040204" pitchFamily="34" charset="0"/>
                <a:cs typeface="Tahoma" panose="020B0604030504040204" pitchFamily="34" charset="0"/>
              </a:rPr>
              <a:t>2. </a:t>
            </a:r>
            <a:r>
              <a:rPr lang="en-US" altLang="en-US" b="1">
                <a:latin typeface="Tahoma" panose="020B0604030504040204" pitchFamily="34" charset="0"/>
                <a:ea typeface="Tahoma" panose="020B0604030504040204" pitchFamily="34" charset="0"/>
                <a:cs typeface="Tahoma" panose="020B0604030504040204" pitchFamily="34" charset="0"/>
              </a:rPr>
              <a:t>Giới thiệu mô hình MVC .</a:t>
            </a:r>
          </a:p>
          <a:p>
            <a:pPr>
              <a:buFontTx/>
              <a:buChar char="-"/>
            </a:pPr>
            <a:r>
              <a:rPr lang="en-US" altLang="en-US">
                <a:solidFill>
                  <a:srgbClr val="F15931"/>
                </a:solidFill>
                <a:latin typeface="Tahoma" panose="020B0604030504040204" pitchFamily="34" charset="0"/>
                <a:ea typeface="Tahoma" panose="020B0604030504040204" pitchFamily="34" charset="0"/>
                <a:cs typeface="Tahoma" panose="020B0604030504040204" pitchFamily="34" charset="0"/>
              </a:rPr>
              <a:t>Model</a:t>
            </a:r>
            <a:r>
              <a:rPr lang="en-US" altLang="en-US">
                <a:latin typeface="Tahoma" panose="020B0604030504040204" pitchFamily="34" charset="0"/>
                <a:ea typeface="Tahoma" panose="020B0604030504040204" pitchFamily="34" charset="0"/>
                <a:cs typeface="Tahoma" panose="020B0604030504040204" pitchFamily="34" charset="0"/>
              </a:rPr>
              <a:t> : T</a:t>
            </a:r>
            <a:r>
              <a:rPr lang="vi-VN" altLang="en-US">
                <a:latin typeface="Tahoma" panose="020B0604030504040204" pitchFamily="34" charset="0"/>
                <a:ea typeface="Tahoma" panose="020B0604030504040204" pitchFamily="34" charset="0"/>
                <a:cs typeface="Tahoma" panose="020B0604030504040204" pitchFamily="34" charset="0"/>
              </a:rPr>
              <a:t>ư</a:t>
            </a:r>
            <a:r>
              <a:rPr lang="en-US" altLang="en-US">
                <a:latin typeface="Tahoma" panose="020B0604030504040204" pitchFamily="34" charset="0"/>
                <a:ea typeface="Tahoma" panose="020B0604030504040204" pitchFamily="34" charset="0"/>
                <a:cs typeface="Tahoma" panose="020B0604030504040204" pitchFamily="34" charset="0"/>
              </a:rPr>
              <a:t>ơng tác với database .</a:t>
            </a:r>
          </a:p>
          <a:p>
            <a:pPr>
              <a:buFontTx/>
              <a:buChar char="-"/>
            </a:pPr>
            <a:r>
              <a:rPr lang="en-US" altLang="en-US">
                <a:solidFill>
                  <a:srgbClr val="0868AB"/>
                </a:solidFill>
                <a:latin typeface="Tahoma" panose="020B0604030504040204" pitchFamily="34" charset="0"/>
                <a:ea typeface="Tahoma" panose="020B0604030504040204" pitchFamily="34" charset="0"/>
                <a:cs typeface="Tahoma" panose="020B0604030504040204" pitchFamily="34" charset="0"/>
              </a:rPr>
              <a:t>View</a:t>
            </a:r>
            <a:r>
              <a:rPr lang="en-US" altLang="en-US">
                <a:latin typeface="Tahoma" panose="020B0604030504040204" pitchFamily="34" charset="0"/>
                <a:ea typeface="Tahoma" panose="020B0604030504040204" pitchFamily="34" charset="0"/>
                <a:cs typeface="Tahoma" panose="020B0604030504040204" pitchFamily="34" charset="0"/>
              </a:rPr>
              <a:t> : T</a:t>
            </a:r>
            <a:r>
              <a:rPr lang="vi-VN" altLang="en-US">
                <a:latin typeface="Tahoma" panose="020B0604030504040204" pitchFamily="34" charset="0"/>
                <a:ea typeface="Tahoma" panose="020B0604030504040204" pitchFamily="34" charset="0"/>
                <a:cs typeface="Tahoma" panose="020B0604030504040204" pitchFamily="34" charset="0"/>
              </a:rPr>
              <a:t>ư</a:t>
            </a:r>
            <a:r>
              <a:rPr lang="en-US" altLang="en-US">
                <a:latin typeface="Tahoma" panose="020B0604030504040204" pitchFamily="34" charset="0"/>
                <a:ea typeface="Tahoma" panose="020B0604030504040204" pitchFamily="34" charset="0"/>
                <a:cs typeface="Tahoma" panose="020B0604030504040204" pitchFamily="34" charset="0"/>
              </a:rPr>
              <a:t>ơng tác với ng</a:t>
            </a:r>
            <a:r>
              <a:rPr lang="vi-VN" altLang="en-US">
                <a:latin typeface="Tahoma" panose="020B0604030504040204" pitchFamily="34" charset="0"/>
                <a:ea typeface="Tahoma" panose="020B0604030504040204" pitchFamily="34" charset="0"/>
                <a:cs typeface="Tahoma" panose="020B0604030504040204" pitchFamily="34" charset="0"/>
              </a:rPr>
              <a:t>ư</a:t>
            </a:r>
            <a:r>
              <a:rPr lang="en-US" altLang="en-US">
                <a:latin typeface="Tahoma" panose="020B0604030504040204" pitchFamily="34" charset="0"/>
                <a:ea typeface="Tahoma" panose="020B0604030504040204" pitchFamily="34" charset="0"/>
                <a:cs typeface="Tahoma" panose="020B0604030504040204" pitchFamily="34" charset="0"/>
              </a:rPr>
              <a:t>ời dùng .</a:t>
            </a:r>
          </a:p>
          <a:p>
            <a:pPr>
              <a:buFontTx/>
              <a:buChar char="-"/>
            </a:pPr>
            <a:r>
              <a:rPr lang="en-US" altLang="en-US">
                <a:solidFill>
                  <a:srgbClr val="0084CB"/>
                </a:solidFill>
                <a:latin typeface="Tahoma" panose="020B0604030504040204" pitchFamily="34" charset="0"/>
                <a:ea typeface="Tahoma" panose="020B0604030504040204" pitchFamily="34" charset="0"/>
                <a:cs typeface="Tahoma" panose="020B0604030504040204" pitchFamily="34" charset="0"/>
              </a:rPr>
              <a:t>Controller</a:t>
            </a:r>
            <a:r>
              <a:rPr lang="en-US" altLang="en-US">
                <a:latin typeface="Tahoma" panose="020B0604030504040204" pitchFamily="34" charset="0"/>
                <a:ea typeface="Tahoma" panose="020B0604030504040204" pitchFamily="34" charset="0"/>
                <a:cs typeface="Tahoma" panose="020B0604030504040204" pitchFamily="34" charset="0"/>
              </a:rPr>
              <a:t> : Tiếp nhận và xử lý yêu cầu của ng</a:t>
            </a:r>
            <a:r>
              <a:rPr lang="vi-VN" altLang="en-US">
                <a:latin typeface="Tahoma" panose="020B0604030504040204" pitchFamily="34" charset="0"/>
                <a:ea typeface="Tahoma" panose="020B0604030504040204" pitchFamily="34" charset="0"/>
                <a:cs typeface="Tahoma" panose="020B0604030504040204" pitchFamily="34" charset="0"/>
              </a:rPr>
              <a:t>ư</a:t>
            </a:r>
            <a:r>
              <a:rPr lang="en-US" altLang="en-US">
                <a:latin typeface="Tahoma" panose="020B0604030504040204" pitchFamily="34" charset="0"/>
                <a:ea typeface="Tahoma" panose="020B0604030504040204" pitchFamily="34" charset="0"/>
                <a:cs typeface="Tahoma" panose="020B0604030504040204" pitchFamily="34" charset="0"/>
              </a:rPr>
              <a:t>ời dùng .</a:t>
            </a:r>
          </a:p>
          <a:p>
            <a:pPr marL="0" indent="0">
              <a:buNone/>
            </a:pPr>
            <a:r>
              <a:rPr lang="en-US">
                <a:latin typeface="Tahoma" panose="020B0604030504040204" pitchFamily="34" charset="0"/>
                <a:ea typeface="Tahoma" panose="020B0604030504040204" pitchFamily="34" charset="0"/>
                <a:cs typeface="Tahoma" panose="020B0604030504040204" pitchFamily="34" charset="0"/>
              </a:rPr>
              <a:t>-</a:t>
            </a:r>
            <a:r>
              <a:rPr lang="vi-VN">
                <a:latin typeface="Tahoma" panose="020B0604030504040204" pitchFamily="34" charset="0"/>
                <a:ea typeface="Tahoma" panose="020B0604030504040204" pitchFamily="34" charset="0"/>
                <a:cs typeface="Tahoma" panose="020B0604030504040204" pitchFamily="34" charset="0"/>
              </a:rPr>
              <a:t>Ư</a:t>
            </a:r>
            <a:r>
              <a:rPr lang="en-US">
                <a:latin typeface="Tahoma" panose="020B0604030504040204" pitchFamily="34" charset="0"/>
                <a:ea typeface="Tahoma" panose="020B0604030504040204" pitchFamily="34" charset="0"/>
                <a:cs typeface="Tahoma" panose="020B0604030504040204" pitchFamily="34" charset="0"/>
              </a:rPr>
              <a:t>u điểm : chuyên nghiệp , thể hiện tính phân tích thiết kế, dễ xử lý code .</a:t>
            </a:r>
          </a:p>
        </p:txBody>
      </p:sp>
      <p:pic>
        <p:nvPicPr>
          <p:cNvPr id="10" name="Picture 2" descr="Káº¿t quáº£ hÃ¬nh áº£nh cho jsp png">
            <a:extLst>
              <a:ext uri="{FF2B5EF4-FFF2-40B4-BE49-F238E27FC236}">
                <a16:creationId xmlns:a16="http://schemas.microsoft.com/office/drawing/2014/main" id="{F8336569-C6AE-4002-B394-EBE47A381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829" y="0"/>
            <a:ext cx="2935458" cy="181718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Ã´ hÃ¬nh MVC">
            <a:extLst>
              <a:ext uri="{FF2B5EF4-FFF2-40B4-BE49-F238E27FC236}">
                <a16:creationId xmlns:a16="http://schemas.microsoft.com/office/drawing/2014/main" id="{472E1A32-4854-4F79-A7EF-6FA8BF01A9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529" y="2016125"/>
            <a:ext cx="440685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3171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948FD2-08B6-49DA-B534-3D2075BDDA43}"/>
              </a:ext>
            </a:extLst>
          </p:cNvPr>
          <p:cNvSpPr>
            <a:spLocks noGrp="1"/>
          </p:cNvSpPr>
          <p:nvPr>
            <p:ph type="title"/>
          </p:nvPr>
        </p:nvSpPr>
        <p:spPr/>
        <p:txBody>
          <a:bodyPr numCol="1" anchorCtr="0" compatLnSpc="1">
            <a:prstTxWarp prst="textNoShape">
              <a:avLst/>
            </a:prstTxWarp>
            <a:normAutofit/>
          </a:bodyPr>
          <a:lstStyle/>
          <a:p>
            <a:r>
              <a:rPr lang="en-US" altLang="en-US" smtClean="0">
                <a:latin typeface="Tahoma" panose="020B0604030504040204" pitchFamily="34" charset="0"/>
                <a:cs typeface="Tahoma" panose="020B0604030504040204" pitchFamily="34" charset="0"/>
              </a:rPr>
              <a:t>II. Ngôn </a:t>
            </a:r>
            <a:r>
              <a:rPr lang="en-US" altLang="en-US">
                <a:latin typeface="Tahoma" panose="020B0604030504040204" pitchFamily="34" charset="0"/>
                <a:cs typeface="Tahoma" panose="020B0604030504040204" pitchFamily="34" charset="0"/>
              </a:rPr>
              <a:t>ngữ và công cụ sử dụng .</a:t>
            </a:r>
          </a:p>
        </p:txBody>
      </p:sp>
      <p:sp>
        <p:nvSpPr>
          <p:cNvPr id="7" name="Content Placeholder 2">
            <a:extLst>
              <a:ext uri="{FF2B5EF4-FFF2-40B4-BE49-F238E27FC236}">
                <a16:creationId xmlns:a16="http://schemas.microsoft.com/office/drawing/2014/main" id="{49792AB6-078F-478F-956E-EA3249C94B3C}"/>
              </a:ext>
            </a:extLst>
          </p:cNvPr>
          <p:cNvSpPr>
            <a:spLocks noGrp="1"/>
          </p:cNvSpPr>
          <p:nvPr>
            <p:ph idx="1"/>
          </p:nvPr>
        </p:nvSpPr>
        <p:spPr>
          <a:xfrm>
            <a:off x="1451581" y="2015734"/>
            <a:ext cx="4169336" cy="3450613"/>
          </a:xfrm>
        </p:spPr>
        <p:txBody>
          <a:bodyPr>
            <a:normAutofit/>
          </a:bodyPr>
          <a:lstStyle/>
          <a:p>
            <a:pPr marL="0" indent="0">
              <a:buNone/>
            </a:pPr>
            <a:r>
              <a:rPr lang="en-US" altLang="en-US">
                <a:solidFill>
                  <a:srgbClr val="F15931"/>
                </a:solidFill>
                <a:latin typeface="Tahoma" panose="020B0604030504040204" pitchFamily="34" charset="0"/>
                <a:cs typeface="Tahoma" panose="020B0604030504040204" pitchFamily="34" charset="0"/>
              </a:rPr>
              <a:t>3.  </a:t>
            </a:r>
            <a:r>
              <a:rPr lang="en-US" altLang="en-US">
                <a:latin typeface="Tahoma" panose="020B0604030504040204" pitchFamily="34" charset="0"/>
                <a:cs typeface="Tahoma" panose="020B0604030504040204" pitchFamily="34" charset="0"/>
              </a:rPr>
              <a:t>Giới thiệu c</a:t>
            </a:r>
            <a:r>
              <a:rPr lang="vi-VN" altLang="en-US">
                <a:latin typeface="Tahoma" panose="020B0604030504040204" pitchFamily="34" charset="0"/>
                <a:cs typeface="Tahoma" panose="020B0604030504040204" pitchFamily="34" charset="0"/>
              </a:rPr>
              <a:t>ơ</a:t>
            </a:r>
            <a:r>
              <a:rPr lang="en-US" altLang="en-US">
                <a:latin typeface="Tahoma" panose="020B0604030504040204" pitchFamily="34" charset="0"/>
                <a:cs typeface="Tahoma" panose="020B0604030504040204" pitchFamily="34" charset="0"/>
              </a:rPr>
              <a:t> bản về các ngôn ngữ và công cụ sử dụng</a:t>
            </a:r>
            <a:r>
              <a:rPr lang="vi-VN" altLang="en-US">
                <a:latin typeface="Tahoma" panose="020B0604030504040204" pitchFamily="34" charset="0"/>
                <a:ea typeface="Tahoma" panose="020B0604030504040204" pitchFamily="34" charset="0"/>
                <a:cs typeface="Tahoma" panose="020B0604030504040204" pitchFamily="34" charset="0"/>
              </a:rPr>
              <a:t>.</a:t>
            </a:r>
          </a:p>
          <a:p>
            <a:pPr lvl="1"/>
            <a:r>
              <a:rPr lang="en-US" altLang="en-US" sz="2400">
                <a:solidFill>
                  <a:srgbClr val="F15931"/>
                </a:solidFill>
                <a:latin typeface="Tahoma" panose="020B0604030504040204" pitchFamily="34" charset="0"/>
                <a:ea typeface="Tahoma" panose="020B0604030504040204" pitchFamily="34" charset="0"/>
                <a:cs typeface="Tahoma" panose="020B0604030504040204" pitchFamily="34" charset="0"/>
              </a:rPr>
              <a:t>HTML</a:t>
            </a:r>
            <a:r>
              <a:rPr lang="en-US" altLang="en-US" sz="2400">
                <a:latin typeface="Tahoma" panose="020B0604030504040204" pitchFamily="34" charset="0"/>
                <a:ea typeface="Tahoma" panose="020B0604030504040204" pitchFamily="34" charset="0"/>
                <a:cs typeface="Tahoma" panose="020B0604030504040204" pitchFamily="34" charset="0"/>
              </a:rPr>
              <a:t> + </a:t>
            </a:r>
            <a:r>
              <a:rPr lang="en-US" altLang="en-US" sz="2400">
                <a:solidFill>
                  <a:srgbClr val="0084CB"/>
                </a:solidFill>
                <a:latin typeface="Tahoma" panose="020B0604030504040204" pitchFamily="34" charset="0"/>
                <a:ea typeface="Tahoma" panose="020B0604030504040204" pitchFamily="34" charset="0"/>
                <a:cs typeface="Tahoma" panose="020B0604030504040204" pitchFamily="34" charset="0"/>
              </a:rPr>
              <a:t>CSS</a:t>
            </a:r>
            <a:r>
              <a:rPr lang="en-US" altLang="en-US" sz="2400">
                <a:latin typeface="Tahoma" panose="020B0604030504040204" pitchFamily="34" charset="0"/>
                <a:ea typeface="Tahoma" panose="020B0604030504040204" pitchFamily="34" charset="0"/>
                <a:cs typeface="Tahoma" panose="020B0604030504040204" pitchFamily="34" charset="0"/>
              </a:rPr>
              <a:t> + </a:t>
            </a:r>
            <a:r>
              <a:rPr lang="en-US" altLang="en-US" sz="2400">
                <a:solidFill>
                  <a:srgbClr val="F58233"/>
                </a:solidFill>
                <a:latin typeface="Tahoma" panose="020B0604030504040204" pitchFamily="34" charset="0"/>
                <a:ea typeface="Tahoma" panose="020B0604030504040204" pitchFamily="34" charset="0"/>
                <a:cs typeface="Tahoma" panose="020B0604030504040204" pitchFamily="34" charset="0"/>
              </a:rPr>
              <a:t>JS</a:t>
            </a:r>
          </a:p>
          <a:p>
            <a:pPr lvl="1"/>
            <a:r>
              <a:rPr lang="en-US" altLang="en-US" sz="2400">
                <a:solidFill>
                  <a:srgbClr val="0868AB"/>
                </a:solidFill>
                <a:latin typeface="Tahoma" panose="020B0604030504040204" pitchFamily="34" charset="0"/>
                <a:ea typeface="Tahoma" panose="020B0604030504040204" pitchFamily="34" charset="0"/>
                <a:cs typeface="Tahoma" panose="020B0604030504040204" pitchFamily="34" charset="0"/>
              </a:rPr>
              <a:t>jQuery</a:t>
            </a:r>
          </a:p>
          <a:p>
            <a:pPr lvl="1"/>
            <a:r>
              <a:rPr lang="en-US" altLang="en-US" sz="2400">
                <a:solidFill>
                  <a:srgbClr val="FF9300"/>
                </a:solidFill>
                <a:latin typeface="Tahoma" panose="020B0604030504040204" pitchFamily="34" charset="0"/>
                <a:ea typeface="Tahoma" panose="020B0604030504040204" pitchFamily="34" charset="0"/>
                <a:cs typeface="Tahoma" panose="020B0604030504040204" pitchFamily="34" charset="0"/>
              </a:rPr>
              <a:t>Xamp</a:t>
            </a:r>
          </a:p>
          <a:p>
            <a:pPr lvl="1"/>
            <a:r>
              <a:rPr lang="en-US" altLang="en-US" sz="2400">
                <a:solidFill>
                  <a:srgbClr val="384A73"/>
                </a:solidFill>
                <a:latin typeface="Tahoma" panose="020B0604030504040204" pitchFamily="34" charset="0"/>
                <a:ea typeface="Tahoma" panose="020B0604030504040204" pitchFamily="34" charset="0"/>
                <a:cs typeface="Tahoma" panose="020B0604030504040204" pitchFamily="34" charset="0"/>
              </a:rPr>
              <a:t>NetBean</a:t>
            </a:r>
          </a:p>
          <a:p>
            <a:pPr lvl="1"/>
            <a:r>
              <a:rPr lang="en-US" altLang="en-US" sz="2400">
                <a:solidFill>
                  <a:srgbClr val="384A73"/>
                </a:solidFill>
                <a:latin typeface="Tahoma" panose="020B0604030504040204" pitchFamily="34" charset="0"/>
                <a:ea typeface="Tahoma" panose="020B0604030504040204" pitchFamily="34" charset="0"/>
                <a:cs typeface="Tahoma" panose="020B0604030504040204" pitchFamily="34" charset="0"/>
              </a:rPr>
              <a:t>JBDC</a:t>
            </a:r>
          </a:p>
          <a:p>
            <a:endParaRPr lang="en-US" altLang="en-US">
              <a:latin typeface="Tahoma" panose="020B0604030504040204" pitchFamily="34" charset="0"/>
              <a:ea typeface="Tahoma" panose="020B0604030504040204" pitchFamily="34" charset="0"/>
              <a:cs typeface="Tahoma" panose="020B0604030504040204" pitchFamily="34" charset="0"/>
            </a:endParaRPr>
          </a:p>
        </p:txBody>
      </p:sp>
      <p:pic>
        <p:nvPicPr>
          <p:cNvPr id="2054" name="Picture 6" descr="Káº¿t quáº£ hÃ¬nh áº£nh cho netbean png">
            <a:extLst>
              <a:ext uri="{FF2B5EF4-FFF2-40B4-BE49-F238E27FC236}">
                <a16:creationId xmlns:a16="http://schemas.microsoft.com/office/drawing/2014/main" id="{1A115B84-1DAF-44A9-BB34-EB43244F2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776" y="2103736"/>
            <a:ext cx="2391342" cy="13152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áº¿t quáº£ hÃ¬nh áº£nh cho xampp png">
            <a:extLst>
              <a:ext uri="{FF2B5EF4-FFF2-40B4-BE49-F238E27FC236}">
                <a16:creationId xmlns:a16="http://schemas.microsoft.com/office/drawing/2014/main" id="{F86F972E-6555-4C93-9812-97FD070B1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7979" y="2015733"/>
            <a:ext cx="1643010" cy="16430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áº¿t quáº£ hÃ¬nh áº£nh cho javascript png">
            <a:extLst>
              <a:ext uri="{FF2B5EF4-FFF2-40B4-BE49-F238E27FC236}">
                <a16:creationId xmlns:a16="http://schemas.microsoft.com/office/drawing/2014/main" id="{7A65ECEC-CFEB-448F-A399-0EC3FA96E2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443" y="4178528"/>
            <a:ext cx="2391342" cy="9326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áº¿t quáº£ hÃ¬nh áº£nh cho jquery">
            <a:extLst>
              <a:ext uri="{FF2B5EF4-FFF2-40B4-BE49-F238E27FC236}">
                <a16:creationId xmlns:a16="http://schemas.microsoft.com/office/drawing/2014/main" id="{92D62E8D-6433-48AE-9B95-9103F4504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7978" y="3823334"/>
            <a:ext cx="1643011" cy="164301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Ã¬nh áº£nh cÃ³ liÃªn quan">
            <a:extLst>
              <a:ext uri="{FF2B5EF4-FFF2-40B4-BE49-F238E27FC236}">
                <a16:creationId xmlns:a16="http://schemas.microsoft.com/office/drawing/2014/main" id="{129F27CE-3012-4BCC-97C3-4683AA422B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9447" y="3034666"/>
            <a:ext cx="1748670" cy="93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801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barn(inVertical)">
                                      <p:cBhvr>
                                        <p:cTn id="11" dur="500"/>
                                        <p:tgtEl>
                                          <p:spTgt spid="205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 calcmode="lin" valueType="num">
                                      <p:cBhvr additive="base">
                                        <p:cTn id="1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8" presetID="16" presetClass="entr" presetSubtype="21"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barn(inVertical)">
                                      <p:cBhvr>
                                        <p:cTn id="20" dur="500"/>
                                        <p:tgtEl>
                                          <p:spTgt spid="205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7" presetID="16" presetClass="entr" presetSubtype="21"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animEffect transition="in" filter="barn(inVertical)">
                                      <p:cBhvr>
                                        <p:cTn id="29" dur="500"/>
                                        <p:tgtEl>
                                          <p:spTgt spid="205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 calcmode="lin" valueType="num">
                                      <p:cBhvr additive="base">
                                        <p:cTn id="34"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6" presetID="16" presetClass="entr" presetSubtype="21" fill="hold" nodeType="withEffect">
                                  <p:stCondLst>
                                    <p:cond delay="0"/>
                                  </p:stCondLst>
                                  <p:childTnLst>
                                    <p:set>
                                      <p:cBhvr>
                                        <p:cTn id="37" dur="1" fill="hold">
                                          <p:stCondLst>
                                            <p:cond delay="0"/>
                                          </p:stCondLst>
                                        </p:cTn>
                                        <p:tgtEl>
                                          <p:spTgt spid="2054"/>
                                        </p:tgtEl>
                                        <p:attrNameLst>
                                          <p:attrName>style.visibility</p:attrName>
                                        </p:attrNameLst>
                                      </p:cBhvr>
                                      <p:to>
                                        <p:strVal val="visible"/>
                                      </p:to>
                                    </p:set>
                                    <p:animEffect transition="in" filter="barn(inVertical)">
                                      <p:cBhvr>
                                        <p:cTn id="38" dur="500"/>
                                        <p:tgtEl>
                                          <p:spTgt spid="205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 calcmode="lin" valueType="num">
                                      <p:cBhvr additive="base">
                                        <p:cTn id="4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45" presetID="16" presetClass="entr" presetSubtype="21" fill="hold" nodeType="withEffect">
                                  <p:stCondLst>
                                    <p:cond delay="0"/>
                                  </p:stCondLst>
                                  <p:childTnLst>
                                    <p:set>
                                      <p:cBhvr>
                                        <p:cTn id="46" dur="1" fill="hold">
                                          <p:stCondLst>
                                            <p:cond delay="0"/>
                                          </p:stCondLst>
                                        </p:cTn>
                                        <p:tgtEl>
                                          <p:spTgt spid="2058"/>
                                        </p:tgtEl>
                                        <p:attrNameLst>
                                          <p:attrName>style.visibility</p:attrName>
                                        </p:attrNameLst>
                                      </p:cBhvr>
                                      <p:to>
                                        <p:strVal val="visible"/>
                                      </p:to>
                                    </p:set>
                                    <p:animEffect transition="in" filter="barn(inVertical)">
                                      <p:cBhvr>
                                        <p:cTn id="47"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4235" y="1008915"/>
            <a:ext cx="9603275" cy="249730"/>
          </a:xfrm>
        </p:spPr>
        <p:txBody>
          <a:bodyPr>
            <a:noAutofit/>
          </a:bodyPr>
          <a:lstStyle/>
          <a:p>
            <a:r>
              <a:rPr lang="en-US" smtClean="0">
                <a:latin typeface="Tahoma" panose="020B0604030504040204" pitchFamily="34" charset="0"/>
                <a:ea typeface="Tahoma" panose="020B0604030504040204" pitchFamily="34" charset="0"/>
                <a:cs typeface="Tahoma" panose="020B0604030504040204" pitchFamily="34" charset="0"/>
              </a:rPr>
              <a:t>III. Quá Trình thực hiện</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10230A4C-B7C5-42F9-A311-B8DBF43CFF03}"/>
              </a:ext>
            </a:extLst>
          </p:cNvPr>
          <p:cNvSpPr>
            <a:spLocks noGrp="1"/>
          </p:cNvSpPr>
          <p:nvPr>
            <p:ph idx="1"/>
          </p:nvPr>
        </p:nvSpPr>
        <p:spPr>
          <a:xfrm>
            <a:off x="3876235" y="5533931"/>
            <a:ext cx="4499276" cy="579770"/>
          </a:xfrm>
        </p:spPr>
        <p:txBody>
          <a:bodyPr>
            <a:normAutofit fontScale="85000" lnSpcReduction="10000"/>
          </a:bodyPr>
          <a:lstStyle/>
          <a:p>
            <a:pPr marL="0" indent="0">
              <a:buNone/>
            </a:pPr>
            <a:r>
              <a:rPr lang="en-US" b="1">
                <a:solidFill>
                  <a:srgbClr val="FF0000"/>
                </a:solidFill>
                <a:latin typeface="Tahoma" panose="020B0604030504040204" pitchFamily="34" charset="0"/>
                <a:ea typeface="Tahoma" panose="020B0604030504040204" pitchFamily="34" charset="0"/>
                <a:cs typeface="Tahoma" panose="020B0604030504040204" pitchFamily="34" charset="0"/>
              </a:rPr>
              <a:t>Bước 1 </a:t>
            </a:r>
            <a:r>
              <a:rPr lang="en-US" b="1">
                <a:latin typeface="Tahoma" panose="020B0604030504040204" pitchFamily="34" charset="0"/>
                <a:ea typeface="Tahoma" panose="020B0604030504040204" pitchFamily="34" charset="0"/>
                <a:cs typeface="Tahoma" panose="020B0604030504040204" pitchFamily="34" charset="0"/>
              </a:rPr>
              <a:t>: Tạo giao diện cho website .</a:t>
            </a:r>
          </a:p>
        </p:txBody>
      </p:sp>
      <p:pic>
        <p:nvPicPr>
          <p:cNvPr id="12" name="Picture 11">
            <a:extLst>
              <a:ext uri="{FF2B5EF4-FFF2-40B4-BE49-F238E27FC236}">
                <a16:creationId xmlns:a16="http://schemas.microsoft.com/office/drawing/2014/main" id="{43849B82-458D-4FA9-A285-6366F91456ED}"/>
              </a:ext>
            </a:extLst>
          </p:cNvPr>
          <p:cNvPicPr>
            <a:picLocks noChangeAspect="1"/>
          </p:cNvPicPr>
          <p:nvPr/>
        </p:nvPicPr>
        <p:blipFill>
          <a:blip r:embed="rId2"/>
          <a:stretch>
            <a:fillRect/>
          </a:stretch>
        </p:blipFill>
        <p:spPr>
          <a:xfrm>
            <a:off x="1724624" y="2210726"/>
            <a:ext cx="4303222" cy="2813182"/>
          </a:xfrm>
          <a:prstGeom prst="rect">
            <a:avLst/>
          </a:prstGeom>
        </p:spPr>
      </p:pic>
      <p:pic>
        <p:nvPicPr>
          <p:cNvPr id="13" name="Picture 12">
            <a:extLst>
              <a:ext uri="{FF2B5EF4-FFF2-40B4-BE49-F238E27FC236}">
                <a16:creationId xmlns:a16="http://schemas.microsoft.com/office/drawing/2014/main" id="{A3B0179B-C43A-4BD5-9591-EA476B9EAC13}"/>
              </a:ext>
            </a:extLst>
          </p:cNvPr>
          <p:cNvPicPr>
            <a:picLocks noChangeAspect="1"/>
          </p:cNvPicPr>
          <p:nvPr/>
        </p:nvPicPr>
        <p:blipFill>
          <a:blip r:embed="rId3"/>
          <a:stretch>
            <a:fillRect/>
          </a:stretch>
        </p:blipFill>
        <p:spPr>
          <a:xfrm>
            <a:off x="6545565" y="2210726"/>
            <a:ext cx="4349520" cy="2848208"/>
          </a:xfrm>
          <a:prstGeom prst="rect">
            <a:avLst/>
          </a:prstGeom>
        </p:spPr>
      </p:pic>
      <p:sp>
        <p:nvSpPr>
          <p:cNvPr id="14" name="TextBox 13">
            <a:extLst>
              <a:ext uri="{FF2B5EF4-FFF2-40B4-BE49-F238E27FC236}">
                <a16:creationId xmlns:a16="http://schemas.microsoft.com/office/drawing/2014/main" id="{BF1B576E-E34F-423A-ABF7-684DA7E53732}"/>
              </a:ext>
            </a:extLst>
          </p:cNvPr>
          <p:cNvSpPr txBox="1"/>
          <p:nvPr/>
        </p:nvSpPr>
        <p:spPr>
          <a:xfrm>
            <a:off x="7432024" y="5150180"/>
            <a:ext cx="3182281" cy="400110"/>
          </a:xfrm>
          <a:prstGeom prst="rect">
            <a:avLst/>
          </a:prstGeom>
          <a:noFill/>
        </p:spPr>
        <p:txBody>
          <a:bodyPr wrap="none" rtlCol="0">
            <a:spAutoFit/>
          </a:bodyPr>
          <a:lstStyle/>
          <a:p>
            <a:r>
              <a:rPr lang="en-US" sz="2000">
                <a:latin typeface="Tahoma" panose="020B0604030504040204" pitchFamily="34" charset="0"/>
                <a:ea typeface="Tahoma" panose="020B0604030504040204" pitchFamily="34" charset="0"/>
                <a:cs typeface="Tahoma" panose="020B0604030504040204" pitchFamily="34" charset="0"/>
              </a:rPr>
              <a:t>Hình 2 . Giao diện quản trị</a:t>
            </a:r>
          </a:p>
        </p:txBody>
      </p:sp>
      <p:sp>
        <p:nvSpPr>
          <p:cNvPr id="15" name="TextBox 14">
            <a:extLst>
              <a:ext uri="{FF2B5EF4-FFF2-40B4-BE49-F238E27FC236}">
                <a16:creationId xmlns:a16="http://schemas.microsoft.com/office/drawing/2014/main" id="{47DFF053-B69A-4232-96E9-6E6A9D473A1E}"/>
              </a:ext>
            </a:extLst>
          </p:cNvPr>
          <p:cNvSpPr txBox="1"/>
          <p:nvPr/>
        </p:nvSpPr>
        <p:spPr>
          <a:xfrm>
            <a:off x="2349317" y="5133821"/>
            <a:ext cx="3592650" cy="400110"/>
          </a:xfrm>
          <a:prstGeom prst="rect">
            <a:avLst/>
          </a:prstGeom>
          <a:noFill/>
        </p:spPr>
        <p:txBody>
          <a:bodyPr wrap="none" rtlCol="0">
            <a:spAutoFit/>
          </a:bodyPr>
          <a:lstStyle/>
          <a:p>
            <a:r>
              <a:rPr lang="en-US" sz="2000">
                <a:latin typeface="Tahoma" panose="020B0604030504040204" pitchFamily="34" charset="0"/>
                <a:ea typeface="Tahoma" panose="020B0604030504040204" pitchFamily="34" charset="0"/>
                <a:cs typeface="Tahoma" panose="020B0604030504040204" pitchFamily="34" charset="0"/>
              </a:rPr>
              <a:t>Hình 1 . Giao diện ng</a:t>
            </a:r>
            <a:r>
              <a:rPr lang="vi-VN" sz="2000">
                <a:latin typeface="Tahoma" panose="020B0604030504040204" pitchFamily="34" charset="0"/>
                <a:ea typeface="Tahoma" panose="020B0604030504040204" pitchFamily="34" charset="0"/>
                <a:cs typeface="Tahoma" panose="020B0604030504040204" pitchFamily="34" charset="0"/>
              </a:rPr>
              <a:t>ư</a:t>
            </a:r>
            <a:r>
              <a:rPr lang="en-US" sz="2000">
                <a:latin typeface="Tahoma" panose="020B0604030504040204" pitchFamily="34" charset="0"/>
                <a:ea typeface="Tahoma" panose="020B0604030504040204" pitchFamily="34" charset="0"/>
                <a:cs typeface="Tahoma" panose="020B0604030504040204" pitchFamily="34" charset="0"/>
              </a:rPr>
              <a:t>ời dùng</a:t>
            </a:r>
          </a:p>
        </p:txBody>
      </p:sp>
    </p:spTree>
    <p:extLst>
      <p:ext uri="{BB962C8B-B14F-4D97-AF65-F5344CB8AC3E}">
        <p14:creationId xmlns:p14="http://schemas.microsoft.com/office/powerpoint/2010/main" val="31564520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53D8-3B6F-4DC4-A2E6-B6CFA04A4864}"/>
              </a:ext>
            </a:extLst>
          </p:cNvPr>
          <p:cNvSpPr>
            <a:spLocks noGrp="1"/>
          </p:cNvSpPr>
          <p:nvPr>
            <p:ph type="title"/>
          </p:nvPr>
        </p:nvSpPr>
        <p:spPr>
          <a:xfrm>
            <a:off x="1451581" y="808202"/>
            <a:ext cx="3530157" cy="587135"/>
          </a:xfrm>
        </p:spPr>
        <p:txBody>
          <a:bodyPr>
            <a:noAutofit/>
          </a:bodyPr>
          <a:lstStyle/>
          <a:p>
            <a:r>
              <a:rPr lang="en-US" altLang="en-US" sz="2400" b="1">
                <a:latin typeface="Segoe UI Light" panose="020B0502040204020203" pitchFamily="34" charset="0"/>
                <a:cs typeface="Segoe UI Light" panose="020B0502040204020203" pitchFamily="34" charset="0"/>
              </a:rPr>
              <a:t/>
            </a:r>
            <a:br>
              <a:rPr lang="en-US" altLang="en-US" sz="2400" b="1">
                <a:latin typeface="Segoe UI Light" panose="020B0502040204020203" pitchFamily="34" charset="0"/>
                <a:cs typeface="Segoe UI Light" panose="020B0502040204020203" pitchFamily="34" charset="0"/>
              </a:rPr>
            </a:br>
            <a:endParaRPr lang="en-US" sz="2400" b="1">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10230A4C-B7C5-42F9-A311-B8DBF43CFF03}"/>
              </a:ext>
            </a:extLst>
          </p:cNvPr>
          <p:cNvSpPr>
            <a:spLocks noGrp="1"/>
          </p:cNvSpPr>
          <p:nvPr>
            <p:ph idx="1"/>
          </p:nvPr>
        </p:nvSpPr>
        <p:spPr>
          <a:xfrm>
            <a:off x="3943448" y="5660203"/>
            <a:ext cx="4499276" cy="579770"/>
          </a:xfrm>
        </p:spPr>
        <p:txBody>
          <a:bodyPr>
            <a:normAutofit/>
          </a:bodyPr>
          <a:lstStyle/>
          <a:p>
            <a:pPr marL="0" indent="0">
              <a:buNone/>
            </a:pPr>
            <a:r>
              <a:rPr lang="en-US" b="1">
                <a:solidFill>
                  <a:srgbClr val="FF0000"/>
                </a:solidFill>
                <a:latin typeface="Segoe UI Light" panose="020B0502040204020203" pitchFamily="34" charset="0"/>
                <a:ea typeface="Tahoma" panose="020B0604030504040204" pitchFamily="34" charset="0"/>
                <a:cs typeface="Segoe UI Light" panose="020B0502040204020203" pitchFamily="34" charset="0"/>
              </a:rPr>
              <a:t>Bước 2 </a:t>
            </a:r>
            <a:r>
              <a:rPr lang="en-US" b="1">
                <a:latin typeface="Segoe UI Light" panose="020B0502040204020203" pitchFamily="34" charset="0"/>
                <a:ea typeface="Tahoma" panose="020B0604030504040204" pitchFamily="34" charset="0"/>
                <a:cs typeface="Segoe UI Light" panose="020B0502040204020203" pitchFamily="34" charset="0"/>
              </a:rPr>
              <a:t>: Phân tích và tạo CSDL.</a:t>
            </a:r>
          </a:p>
        </p:txBody>
      </p:sp>
      <p:sp>
        <p:nvSpPr>
          <p:cNvPr id="4" name="Oval 3">
            <a:extLst>
              <a:ext uri="{FF2B5EF4-FFF2-40B4-BE49-F238E27FC236}">
                <a16:creationId xmlns:a16="http://schemas.microsoft.com/office/drawing/2014/main" id="{0428631B-DD37-41C3-9187-1E81E72AF6DC}"/>
              </a:ext>
            </a:extLst>
          </p:cNvPr>
          <p:cNvSpPr/>
          <p:nvPr/>
        </p:nvSpPr>
        <p:spPr>
          <a:xfrm>
            <a:off x="5159705" y="2533406"/>
            <a:ext cx="2066762" cy="966863"/>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SHOP</a:t>
            </a:r>
          </a:p>
        </p:txBody>
      </p:sp>
      <p:sp>
        <p:nvSpPr>
          <p:cNvPr id="8" name="Rectangle 7">
            <a:extLst>
              <a:ext uri="{FF2B5EF4-FFF2-40B4-BE49-F238E27FC236}">
                <a16:creationId xmlns:a16="http://schemas.microsoft.com/office/drawing/2014/main" id="{AFF9B070-3745-4DDD-B194-09641D2574C4}"/>
              </a:ext>
            </a:extLst>
          </p:cNvPr>
          <p:cNvSpPr/>
          <p:nvPr/>
        </p:nvSpPr>
        <p:spPr>
          <a:xfrm>
            <a:off x="4611466" y="3969572"/>
            <a:ext cx="1371600" cy="1400746"/>
          </a:xfrm>
          <a:prstGeom prst="rect">
            <a:avLst/>
          </a:prstGeom>
          <a:solidFill>
            <a:srgbClr val="F1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Products</a:t>
            </a:r>
            <a:endParaRPr lang="en-US"/>
          </a:p>
        </p:txBody>
      </p:sp>
      <p:sp>
        <p:nvSpPr>
          <p:cNvPr id="10" name="Rectangle 9">
            <a:extLst>
              <a:ext uri="{FF2B5EF4-FFF2-40B4-BE49-F238E27FC236}">
                <a16:creationId xmlns:a16="http://schemas.microsoft.com/office/drawing/2014/main" id="{41E1B9E1-0FBD-4DDE-8D89-5FEE87422460}"/>
              </a:ext>
            </a:extLst>
          </p:cNvPr>
          <p:cNvSpPr/>
          <p:nvPr/>
        </p:nvSpPr>
        <p:spPr>
          <a:xfrm>
            <a:off x="2803074" y="3969572"/>
            <a:ext cx="1371600" cy="1400746"/>
          </a:xfrm>
          <a:prstGeom prst="rect">
            <a:avLst/>
          </a:prstGeom>
          <a:solidFill>
            <a:srgbClr val="384A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Category</a:t>
            </a:r>
            <a:endParaRPr lang="en-US"/>
          </a:p>
        </p:txBody>
      </p:sp>
      <p:sp>
        <p:nvSpPr>
          <p:cNvPr id="11" name="Rectangle 10">
            <a:extLst>
              <a:ext uri="{FF2B5EF4-FFF2-40B4-BE49-F238E27FC236}">
                <a16:creationId xmlns:a16="http://schemas.microsoft.com/office/drawing/2014/main" id="{26FB30F7-B157-43CB-AF78-0D8DB064FBFB}"/>
              </a:ext>
            </a:extLst>
          </p:cNvPr>
          <p:cNvSpPr/>
          <p:nvPr/>
        </p:nvSpPr>
        <p:spPr>
          <a:xfrm>
            <a:off x="994683" y="3969572"/>
            <a:ext cx="1371600" cy="140074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Brands</a:t>
            </a:r>
            <a:endParaRPr lang="en-US"/>
          </a:p>
        </p:txBody>
      </p:sp>
      <p:sp>
        <p:nvSpPr>
          <p:cNvPr id="12" name="Rectangle 11">
            <a:extLst>
              <a:ext uri="{FF2B5EF4-FFF2-40B4-BE49-F238E27FC236}">
                <a16:creationId xmlns:a16="http://schemas.microsoft.com/office/drawing/2014/main" id="{2763F5BB-B390-47C2-A22A-364EF4BACEC6}"/>
              </a:ext>
            </a:extLst>
          </p:cNvPr>
          <p:cNvSpPr/>
          <p:nvPr/>
        </p:nvSpPr>
        <p:spPr>
          <a:xfrm>
            <a:off x="6485064" y="3969572"/>
            <a:ext cx="1371600" cy="140074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Orders</a:t>
            </a:r>
            <a:endParaRPr lang="en-US"/>
          </a:p>
        </p:txBody>
      </p:sp>
      <p:sp>
        <p:nvSpPr>
          <p:cNvPr id="13" name="Rectangle 12">
            <a:extLst>
              <a:ext uri="{FF2B5EF4-FFF2-40B4-BE49-F238E27FC236}">
                <a16:creationId xmlns:a16="http://schemas.microsoft.com/office/drawing/2014/main" id="{BAF60066-2E3D-4691-B41C-9201CB3B0A6C}"/>
              </a:ext>
            </a:extLst>
          </p:cNvPr>
          <p:cNvSpPr/>
          <p:nvPr/>
        </p:nvSpPr>
        <p:spPr>
          <a:xfrm>
            <a:off x="10077451" y="3969572"/>
            <a:ext cx="1276348" cy="140074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Users</a:t>
            </a:r>
            <a:endParaRPr lang="en-US"/>
          </a:p>
        </p:txBody>
      </p:sp>
      <p:sp>
        <p:nvSpPr>
          <p:cNvPr id="14" name="Rectangle 13">
            <a:extLst>
              <a:ext uri="{FF2B5EF4-FFF2-40B4-BE49-F238E27FC236}">
                <a16:creationId xmlns:a16="http://schemas.microsoft.com/office/drawing/2014/main" id="{DF7C656C-199D-4F12-A952-B22DC1F71F2C}"/>
              </a:ext>
            </a:extLst>
          </p:cNvPr>
          <p:cNvSpPr/>
          <p:nvPr/>
        </p:nvSpPr>
        <p:spPr>
          <a:xfrm>
            <a:off x="8233630" y="3969572"/>
            <a:ext cx="1371601" cy="140074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Order</a:t>
            </a:r>
            <a:br>
              <a:rPr lang="en-US" sz="2800"/>
            </a:br>
            <a:r>
              <a:rPr lang="en-US" sz="2800"/>
              <a:t>Details</a:t>
            </a:r>
          </a:p>
        </p:txBody>
      </p:sp>
      <p:cxnSp>
        <p:nvCxnSpPr>
          <p:cNvPr id="16" name="Straight Connector 15">
            <a:extLst>
              <a:ext uri="{FF2B5EF4-FFF2-40B4-BE49-F238E27FC236}">
                <a16:creationId xmlns:a16="http://schemas.microsoft.com/office/drawing/2014/main" id="{A89F8FB9-970B-41C5-9FF5-5D0764EBD8C1}"/>
              </a:ext>
            </a:extLst>
          </p:cNvPr>
          <p:cNvCxnSpPr>
            <a:cxnSpLocks/>
            <a:stCxn id="11" idx="0"/>
            <a:endCxn id="4" idx="2"/>
          </p:cNvCxnSpPr>
          <p:nvPr/>
        </p:nvCxnSpPr>
        <p:spPr>
          <a:xfrm flipV="1">
            <a:off x="1680483" y="3016838"/>
            <a:ext cx="3479222" cy="952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7F8072-D2FE-4BEF-8547-2FB97B6198B7}"/>
              </a:ext>
            </a:extLst>
          </p:cNvPr>
          <p:cNvCxnSpPr>
            <a:cxnSpLocks/>
            <a:stCxn id="10" idx="0"/>
            <a:endCxn id="4" idx="3"/>
          </p:cNvCxnSpPr>
          <p:nvPr/>
        </p:nvCxnSpPr>
        <p:spPr>
          <a:xfrm flipV="1">
            <a:off x="3488874" y="3358675"/>
            <a:ext cx="1973501" cy="610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C87F5B9-8A49-407D-9897-8B78F3BF6347}"/>
              </a:ext>
            </a:extLst>
          </p:cNvPr>
          <p:cNvCxnSpPr>
            <a:cxnSpLocks/>
            <a:stCxn id="8" idx="0"/>
            <a:endCxn id="4" idx="4"/>
          </p:cNvCxnSpPr>
          <p:nvPr/>
        </p:nvCxnSpPr>
        <p:spPr>
          <a:xfrm flipV="1">
            <a:off x="5297266" y="3500269"/>
            <a:ext cx="895820" cy="469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65EDCD-B86B-4EC7-B6FA-A8DCB3B73464}"/>
              </a:ext>
            </a:extLst>
          </p:cNvPr>
          <p:cNvCxnSpPr>
            <a:cxnSpLocks/>
            <a:stCxn id="12" idx="0"/>
            <a:endCxn id="4" idx="4"/>
          </p:cNvCxnSpPr>
          <p:nvPr/>
        </p:nvCxnSpPr>
        <p:spPr>
          <a:xfrm flipH="1" flipV="1">
            <a:off x="6193086" y="3500269"/>
            <a:ext cx="977778" cy="469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8B8D82-0948-4CD5-92C3-B14BC74F52E5}"/>
              </a:ext>
            </a:extLst>
          </p:cNvPr>
          <p:cNvCxnSpPr>
            <a:cxnSpLocks/>
            <a:stCxn id="14" idx="0"/>
            <a:endCxn id="4" idx="5"/>
          </p:cNvCxnSpPr>
          <p:nvPr/>
        </p:nvCxnSpPr>
        <p:spPr>
          <a:xfrm flipH="1" flipV="1">
            <a:off x="6923797" y="3358675"/>
            <a:ext cx="1995634" cy="610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BC5D11-AE8E-4A0E-B521-EB2612D22DD4}"/>
              </a:ext>
            </a:extLst>
          </p:cNvPr>
          <p:cNvCxnSpPr>
            <a:cxnSpLocks/>
            <a:stCxn id="13" idx="0"/>
            <a:endCxn id="4" idx="6"/>
          </p:cNvCxnSpPr>
          <p:nvPr/>
        </p:nvCxnSpPr>
        <p:spPr>
          <a:xfrm flipH="1" flipV="1">
            <a:off x="7226467" y="3016838"/>
            <a:ext cx="3489158" cy="952734"/>
          </a:xfrm>
          <a:prstGeom prst="line">
            <a:avLst/>
          </a:prstGeom>
        </p:spPr>
        <p:style>
          <a:lnRef idx="1">
            <a:schemeClr val="accent1"/>
          </a:lnRef>
          <a:fillRef idx="0">
            <a:schemeClr val="accent1"/>
          </a:fillRef>
          <a:effectRef idx="0">
            <a:schemeClr val="accent1"/>
          </a:effectRef>
          <a:fontRef idx="minor">
            <a:schemeClr val="tx1"/>
          </a:fontRef>
        </p:style>
      </p:cxnSp>
      <p:sp>
        <p:nvSpPr>
          <p:cNvPr id="42" name="Title 1"/>
          <p:cNvSpPr txBox="1">
            <a:spLocks/>
          </p:cNvSpPr>
          <p:nvPr/>
        </p:nvSpPr>
        <p:spPr bwMode="auto">
          <a:xfrm>
            <a:off x="1014968" y="1575546"/>
            <a:ext cx="6319411" cy="54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400">
                <a:solidFill>
                  <a:srgbClr val="262626"/>
                </a:solidFill>
                <a:latin typeface="Garamond" panose="02020404030301010803" pitchFamily="18" charset="0"/>
              </a:defRPr>
            </a:lvl2pPr>
            <a:lvl3pPr algn="ctr" defTabSz="457200" rtl="0" eaLnBrk="0" fontAlgn="base" hangingPunct="0">
              <a:spcBef>
                <a:spcPct val="0"/>
              </a:spcBef>
              <a:spcAft>
                <a:spcPct val="0"/>
              </a:spcAft>
              <a:defRPr sz="4400">
                <a:solidFill>
                  <a:srgbClr val="262626"/>
                </a:solidFill>
                <a:latin typeface="Garamond" panose="02020404030301010803" pitchFamily="18" charset="0"/>
              </a:defRPr>
            </a:lvl3pPr>
            <a:lvl4pPr algn="ctr" defTabSz="457200" rtl="0" eaLnBrk="0" fontAlgn="base" hangingPunct="0">
              <a:spcBef>
                <a:spcPct val="0"/>
              </a:spcBef>
              <a:spcAft>
                <a:spcPct val="0"/>
              </a:spcAft>
              <a:defRPr sz="4400">
                <a:solidFill>
                  <a:srgbClr val="262626"/>
                </a:solidFill>
                <a:latin typeface="Garamond" panose="02020404030301010803" pitchFamily="18" charset="0"/>
              </a:defRPr>
            </a:lvl4pPr>
            <a:lvl5pPr algn="ctr" defTabSz="457200" rtl="0" eaLnBrk="0" fontAlgn="base" hangingPunct="0">
              <a:spcBef>
                <a:spcPct val="0"/>
              </a:spcBef>
              <a:spcAft>
                <a:spcPct val="0"/>
              </a:spcAft>
              <a:defRPr sz="4400">
                <a:solidFill>
                  <a:srgbClr val="262626"/>
                </a:solidFill>
                <a:latin typeface="Garamond" panose="02020404030301010803"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a:latin typeface="Tahoma" panose="020B0604030504040204" pitchFamily="34" charset="0"/>
                <a:ea typeface="Tahoma" panose="020B0604030504040204" pitchFamily="34" charset="0"/>
                <a:cs typeface="Tahoma" panose="020B0604030504040204" pitchFamily="34" charset="0"/>
              </a:rPr>
              <a:t>III. QUÁ TRÌNH THỰC HIỆN</a:t>
            </a:r>
          </a:p>
        </p:txBody>
      </p:sp>
    </p:spTree>
    <p:extLst>
      <p:ext uri="{BB962C8B-B14F-4D97-AF65-F5344CB8AC3E}">
        <p14:creationId xmlns:p14="http://schemas.microsoft.com/office/powerpoint/2010/main" val="37515510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16" presetClass="entr" presetSubtype="21"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16" presetClass="entr" presetSubtype="21"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16" presetClass="entr" presetSubtype="21"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16" presetClass="entr" presetSubtype="21"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arn(inVertical)">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circle(in)">
                                      <p:cBhvr>
                                        <p:cTn id="59" dur="2000"/>
                                        <p:tgtEl>
                                          <p:spTgt spid="13"/>
                                        </p:tgtEl>
                                      </p:cBhvr>
                                    </p:animEffect>
                                  </p:childTnLst>
                                </p:cTn>
                              </p:par>
                              <p:par>
                                <p:cTn id="60" presetID="16" presetClass="entr" presetSubtype="21"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arn(inVertical)">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1" grpId="0" animBg="1"/>
      <p:bldP spid="12" grpId="0" animBg="1"/>
      <p:bldP spid="13" grpId="0" animBg="1"/>
      <p:bldP spid="14"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8.jpeg"/></Relationships>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327</TotalTime>
  <Words>929</Words>
  <Application>Microsoft Office PowerPoint</Application>
  <PresentationFormat>Widescreen</PresentationFormat>
  <Paragraphs>120</Paragraphs>
  <Slides>18</Slides>
  <Notes>5</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18</vt:i4>
      </vt:variant>
    </vt:vector>
  </HeadingPairs>
  <TitlesOfParts>
    <vt:vector size="32" baseType="lpstr">
      <vt:lpstr>Arial</vt:lpstr>
      <vt:lpstr>Calisto MT</vt:lpstr>
      <vt:lpstr>Century Gothic</vt:lpstr>
      <vt:lpstr>Garamond</vt:lpstr>
      <vt:lpstr>Gill Sans MT</vt:lpstr>
      <vt:lpstr>Segoe UI Light</vt:lpstr>
      <vt:lpstr>Tahoma</vt:lpstr>
      <vt:lpstr>Trebuchet MS</vt:lpstr>
      <vt:lpstr>Wingdings 2</vt:lpstr>
      <vt:lpstr>Wingdings 3</vt:lpstr>
      <vt:lpstr>Organic</vt:lpstr>
      <vt:lpstr>Gallery</vt:lpstr>
      <vt:lpstr>Ion</vt:lpstr>
      <vt:lpstr>Slate</vt:lpstr>
      <vt:lpstr>BÁO CÁO ĐỀ TÀI  LÀM WEB BÁN HÀNG ĐIỆN TỬ BẰNG JSP</vt:lpstr>
      <vt:lpstr>A . NỘI DUNG BÁO CÁO</vt:lpstr>
      <vt:lpstr>I. Giới thiệu về đề tài . </vt:lpstr>
      <vt:lpstr>I. Giới thiệu về đề tài .</vt:lpstr>
      <vt:lpstr>II. Ngôn ngữ và công cụ sử dụng .</vt:lpstr>
      <vt:lpstr>II. Ngôn ngữ và công cụ sử dụng .</vt:lpstr>
      <vt:lpstr>II. Ngôn ngữ và công cụ sử dụng .</vt:lpstr>
      <vt:lpstr>III. Quá Trình thực hiện</vt:lpstr>
      <vt:lpstr> </vt:lpstr>
      <vt:lpstr>PowerPoint Presentation</vt:lpstr>
      <vt:lpstr>PowerPoint Presentation</vt:lpstr>
      <vt:lpstr>PowerPoint Presentation</vt:lpstr>
      <vt:lpstr>II. Quá trình thực hiện . </vt:lpstr>
      <vt:lpstr>II. Quá trình thực hiện . </vt:lpstr>
      <vt:lpstr>PowerPoint Presentation</vt:lpstr>
      <vt:lpstr>Demo dự án My Shop</vt:lpstr>
      <vt:lpstr>III .Kết luận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Record a Presentation</dc:title>
  <dc:subject/>
  <dc:creator>Orians, A.J.</dc:creator>
  <cp:keywords/>
  <dc:description/>
  <cp:lastModifiedBy>Admin</cp:lastModifiedBy>
  <cp:revision>52</cp:revision>
  <dcterms:modified xsi:type="dcterms:W3CDTF">2018-10-24T14:04:11Z</dcterms:modified>
  <cp:category/>
</cp:coreProperties>
</file>